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4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736E8-3D71-4A19-9365-659DC2F92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1D54C4-8C97-4EFB-8761-FC2EF7C39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E15E4-FB85-4F4A-888F-A3562535B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F467-1414-4957-868E-1DB344D0ED3D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F4CB4-A2AB-4E66-869F-51B47BFDA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50C48-3238-493F-A3F6-B01C65748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172B-9A09-4CC0-8F53-E6E3793E6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93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BA1BC-30C9-45F2-8483-4B4CCD005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33EA3A-6ADB-48A1-B674-10EF867375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C9246-85E2-48FE-96B4-9EF687804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F467-1414-4957-868E-1DB344D0ED3D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D9C8C-6271-4C5A-87B2-9B5F65CC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069FE-6A9F-41DD-87AF-010E2EA6C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172B-9A09-4CC0-8F53-E6E3793E6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13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2D2914-DB6B-4F26-BAEA-BBF18EF3E5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1931CE-20A5-438E-8629-A4624C618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6D8FF-84BD-46ED-8084-9C36201D3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F467-1414-4957-868E-1DB344D0ED3D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353C6-6B6A-4854-AC54-D340A5A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23F1A-FE24-457C-94FF-1103C11FC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172B-9A09-4CC0-8F53-E6E3793E6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75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FC454-E5BA-4EFF-8133-B105181A9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C05E4-FEED-470D-AC69-2F60E9511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8F563-DCB3-4DCC-A551-1D707FA88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F467-1414-4957-868E-1DB344D0ED3D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CC561-0E18-4966-8457-011CD5585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787BE-776B-4016-BBD6-1D4F30D4A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172B-9A09-4CC0-8F53-E6E3793E6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04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8E6BA-7666-4D1A-85EC-875C27C0D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0D909-522F-4287-BD5E-534DF631D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56C72-C513-4637-A488-A999D8DAB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F467-1414-4957-868E-1DB344D0ED3D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8B350-1FF6-4F8F-B75E-6F6A89420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AB6D0-94DF-4849-B36E-95D0CE831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172B-9A09-4CC0-8F53-E6E3793E6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98324-BAD2-4CC6-866F-2DFAD4C81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69FE0-D711-4428-A1B8-A1D1BD7C65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B9FFF1-493F-4CD4-A6C8-7C0026ADF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C666FC-D470-4D64-850F-2A0C5FA1C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F467-1414-4957-868E-1DB344D0ED3D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B18F6C-A5C3-441E-AA2E-976C23EA7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0D79CB-27F7-47B4-8255-5F95B5D8A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172B-9A09-4CC0-8F53-E6E3793E6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53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F4B0E-4627-4B3C-8CEE-E23703A6C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C84AA-E892-4620-B684-1EAD21E66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0F1395-8F3D-4B11-85B7-D3C278776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67A1C0-9A1A-4195-8E8D-61F748ED06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691575-60B5-48EF-A12F-29AE490E59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E109C8-ABA8-4072-A8D1-028EA62B3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F467-1414-4957-868E-1DB344D0ED3D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620265-C37F-47A6-9A96-F6F4D373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2FA90F-FB45-4BF7-9317-91A126055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172B-9A09-4CC0-8F53-E6E3793E6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90851-F709-4EFF-B108-6D4308B40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35D0EB-0B37-4A91-BA67-0C24970D9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F467-1414-4957-868E-1DB344D0ED3D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D9062D-EB97-42D7-ADBB-FBF06A46B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B50614-FEEC-4F30-95AA-C4F094B6C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172B-9A09-4CC0-8F53-E6E3793E6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64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7DDE85-D623-4227-97D2-088EE15E9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F467-1414-4957-868E-1DB344D0ED3D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9AB55E-FEA3-448A-84E8-60ECC815E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7464F-B5FC-4F0D-AF0B-228AAB415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172B-9A09-4CC0-8F53-E6E3793E6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56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2E55B-8E4F-4A9E-8B9D-BDB7C60E5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66AF5-19C5-434E-ADAF-2E05E777B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D8177-6607-4727-8940-55A17312F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13A1C-F476-461D-A184-F573F58E0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F467-1414-4957-868E-1DB344D0ED3D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9CF8F-4CA8-4DD0-A759-DA4300DB5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4DB060-EB72-411A-AF67-1E99D2205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172B-9A09-4CC0-8F53-E6E3793E6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04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CC575-44E8-429C-AB44-55A47503E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9861AA-5919-4F73-B7D2-5C6C0811FD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41C551-4122-4529-8E0C-4A129D07CF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F8FE1-453E-4EC6-8135-D6C4D6CBF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F467-1414-4957-868E-1DB344D0ED3D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07077-32F1-41F2-B8D4-761306249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8EE61D-F4E9-47C1-AB70-BD03654A7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172B-9A09-4CC0-8F53-E6E3793E6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36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97ECAF-B2FC-4524-81A4-B0CBF98F7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E0EF0E-9AF3-48E1-8BD7-627149F91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73552-6DD2-4A88-8AE9-413838D729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1F467-1414-4957-868E-1DB344D0ED3D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D302D-84DB-48F6-A1F9-1872F813F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B0FA8-E877-4312-9EA1-B7DC4136C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7172B-9A09-4CC0-8F53-E6E3793E6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89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ptvideo.com/realvid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CD8D9-1477-475D-AE9B-3EB7B3048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294" y="0"/>
            <a:ext cx="6181165" cy="1922929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PowerPoint “Callouts”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1FFD82-52DC-4DCB-B501-12D92155C4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873" y="2392687"/>
            <a:ext cx="2953871" cy="727915"/>
          </a:xfrm>
        </p:spPr>
        <p:txBody>
          <a:bodyPr>
            <a:normAutofit/>
          </a:bodyPr>
          <a:lstStyle/>
          <a:p>
            <a:r>
              <a:rPr lang="en-US" sz="3600" b="1" dirty="0"/>
              <a:t>SAMPLE PACK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95777486-4459-46CA-B5FD-9C72396BB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745" y="733144"/>
            <a:ext cx="8190374" cy="5842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D9A5BC56-83CB-4999-8FE2-A6FA27F7E4A3}"/>
              </a:ext>
            </a:extLst>
          </p:cNvPr>
          <p:cNvSpPr txBox="1">
            <a:spLocks/>
          </p:cNvSpPr>
          <p:nvPr/>
        </p:nvSpPr>
        <p:spPr>
          <a:xfrm>
            <a:off x="179294" y="3286476"/>
            <a:ext cx="3760694" cy="17561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GET THEM ALL and MUCH MORE:</a:t>
            </a:r>
          </a:p>
          <a:p>
            <a:r>
              <a:rPr lang="en-US" b="1" dirty="0"/>
              <a:t>=&gt;  </a:t>
            </a:r>
            <a:r>
              <a:rPr lang="en-US" b="1" dirty="0">
                <a:hlinkClick r:id="rId3"/>
              </a:rPr>
              <a:t>RealVid Collection </a:t>
            </a:r>
            <a:r>
              <a:rPr lang="en-US" b="1" dirty="0"/>
              <a:t>&lt;=</a:t>
            </a:r>
          </a:p>
          <a:p>
            <a:r>
              <a:rPr lang="en-US" dirty="0"/>
              <a:t>(RIGHT-CLICK and Open Link)</a:t>
            </a:r>
          </a:p>
        </p:txBody>
      </p:sp>
    </p:spTree>
    <p:extLst>
      <p:ext uri="{BB962C8B-B14F-4D97-AF65-F5344CB8AC3E}">
        <p14:creationId xmlns:p14="http://schemas.microsoft.com/office/powerpoint/2010/main" val="696051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6053705-CD25-4CC4-A635-A2D4C87C8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" y="996951"/>
            <a:ext cx="2847975" cy="70008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Oval 6">
            <a:extLst>
              <a:ext uri="{FF2B5EF4-FFF2-40B4-BE49-F238E27FC236}">
                <a16:creationId xmlns:a16="http://schemas.microsoft.com/office/drawing/2014/main" id="{E7F7DA1A-566C-48B2-924F-85E929A0A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838" y="598488"/>
            <a:ext cx="90488" cy="92075"/>
          </a:xfrm>
          <a:prstGeom prst="ellipse">
            <a:avLst/>
          </a:pr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reeform 7">
            <a:extLst>
              <a:ext uri="{FF2B5EF4-FFF2-40B4-BE49-F238E27FC236}">
                <a16:creationId xmlns:a16="http://schemas.microsoft.com/office/drawing/2014/main" id="{304D2DBC-22F5-4501-98F9-0AF06F2EBEEC}"/>
              </a:ext>
            </a:extLst>
          </p:cNvPr>
          <p:cNvSpPr>
            <a:spLocks noEditPoints="1"/>
          </p:cNvSpPr>
          <p:nvPr/>
        </p:nvSpPr>
        <p:spPr bwMode="auto">
          <a:xfrm>
            <a:off x="4243388" y="554038"/>
            <a:ext cx="179388" cy="180975"/>
          </a:xfrm>
          <a:custGeom>
            <a:avLst/>
            <a:gdLst>
              <a:gd name="T0" fmla="*/ 220 w 440"/>
              <a:gd name="T1" fmla="*/ 0 h 440"/>
              <a:gd name="T2" fmla="*/ 440 w 440"/>
              <a:gd name="T3" fmla="*/ 220 h 440"/>
              <a:gd name="T4" fmla="*/ 220 w 440"/>
              <a:gd name="T5" fmla="*/ 440 h 440"/>
              <a:gd name="T6" fmla="*/ 0 w 440"/>
              <a:gd name="T7" fmla="*/ 220 h 440"/>
              <a:gd name="T8" fmla="*/ 220 w 440"/>
              <a:gd name="T9" fmla="*/ 0 h 440"/>
              <a:gd name="T10" fmla="*/ 220 w 440"/>
              <a:gd name="T11" fmla="*/ 23 h 440"/>
              <a:gd name="T12" fmla="*/ 417 w 440"/>
              <a:gd name="T13" fmla="*/ 220 h 440"/>
              <a:gd name="T14" fmla="*/ 220 w 440"/>
              <a:gd name="T15" fmla="*/ 417 h 440"/>
              <a:gd name="T16" fmla="*/ 23 w 440"/>
              <a:gd name="T17" fmla="*/ 220 h 440"/>
              <a:gd name="T18" fmla="*/ 220 w 440"/>
              <a:gd name="T19" fmla="*/ 23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0" h="440">
                <a:moveTo>
                  <a:pt x="220" y="0"/>
                </a:moveTo>
                <a:cubicBezTo>
                  <a:pt x="341" y="0"/>
                  <a:pt x="440" y="99"/>
                  <a:pt x="440" y="220"/>
                </a:cubicBezTo>
                <a:cubicBezTo>
                  <a:pt x="440" y="341"/>
                  <a:pt x="341" y="440"/>
                  <a:pt x="220" y="440"/>
                </a:cubicBezTo>
                <a:cubicBezTo>
                  <a:pt x="98" y="440"/>
                  <a:pt x="0" y="341"/>
                  <a:pt x="0" y="220"/>
                </a:cubicBezTo>
                <a:cubicBezTo>
                  <a:pt x="0" y="99"/>
                  <a:pt x="98" y="0"/>
                  <a:pt x="220" y="0"/>
                </a:cubicBezTo>
                <a:close/>
                <a:moveTo>
                  <a:pt x="220" y="23"/>
                </a:moveTo>
                <a:cubicBezTo>
                  <a:pt x="329" y="23"/>
                  <a:pt x="417" y="111"/>
                  <a:pt x="417" y="220"/>
                </a:cubicBezTo>
                <a:cubicBezTo>
                  <a:pt x="417" y="329"/>
                  <a:pt x="329" y="417"/>
                  <a:pt x="220" y="417"/>
                </a:cubicBezTo>
                <a:cubicBezTo>
                  <a:pt x="111" y="417"/>
                  <a:pt x="23" y="329"/>
                  <a:pt x="23" y="220"/>
                </a:cubicBezTo>
                <a:cubicBezTo>
                  <a:pt x="23" y="111"/>
                  <a:pt x="111" y="23"/>
                  <a:pt x="220" y="23"/>
                </a:cubicBezTo>
                <a:close/>
              </a:path>
            </a:pathLst>
          </a:cu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reeform 8">
            <a:extLst>
              <a:ext uri="{FF2B5EF4-FFF2-40B4-BE49-F238E27FC236}">
                <a16:creationId xmlns:a16="http://schemas.microsoft.com/office/drawing/2014/main" id="{3648C26A-88C8-447C-B0A1-F021A3B760B0}"/>
              </a:ext>
            </a:extLst>
          </p:cNvPr>
          <p:cNvSpPr>
            <a:spLocks/>
          </p:cNvSpPr>
          <p:nvPr/>
        </p:nvSpPr>
        <p:spPr bwMode="auto">
          <a:xfrm>
            <a:off x="2413000" y="642938"/>
            <a:ext cx="1922463" cy="268288"/>
          </a:xfrm>
          <a:custGeom>
            <a:avLst/>
            <a:gdLst>
              <a:gd name="T0" fmla="*/ 4710 w 4710"/>
              <a:gd name="T1" fmla="*/ 0 h 656"/>
              <a:gd name="T2" fmla="*/ 2722 w 4710"/>
              <a:gd name="T3" fmla="*/ 656 h 656"/>
              <a:gd name="T4" fmla="*/ 0 w 4710"/>
              <a:gd name="T5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10" h="656">
                <a:moveTo>
                  <a:pt x="4710" y="0"/>
                </a:moveTo>
                <a:lnTo>
                  <a:pt x="2722" y="656"/>
                </a:lnTo>
                <a:lnTo>
                  <a:pt x="0" y="656"/>
                </a:lnTo>
              </a:path>
            </a:pathLst>
          </a:custGeom>
          <a:noFill/>
          <a:ln w="22225" cap="flat">
            <a:solidFill>
              <a:srgbClr val="1A1A1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Line 9">
            <a:extLst>
              <a:ext uri="{FF2B5EF4-FFF2-40B4-BE49-F238E27FC236}">
                <a16:creationId xmlns:a16="http://schemas.microsoft.com/office/drawing/2014/main" id="{3E0149B7-7C38-4601-A1A2-80F504FA2D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12975" y="911226"/>
            <a:ext cx="157163" cy="0"/>
          </a:xfrm>
          <a:prstGeom prst="line">
            <a:avLst/>
          </a:prstGeom>
          <a:noFill/>
          <a:ln w="22225" cap="flat">
            <a:solidFill>
              <a:srgbClr val="1A1A1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Line 10">
            <a:extLst>
              <a:ext uri="{FF2B5EF4-FFF2-40B4-BE49-F238E27FC236}">
                <a16:creationId xmlns:a16="http://schemas.microsoft.com/office/drawing/2014/main" id="{7C7AD53C-4799-4354-A7BC-BEC6266BE7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11363" y="911226"/>
            <a:ext cx="157163" cy="0"/>
          </a:xfrm>
          <a:prstGeom prst="line">
            <a:avLst/>
          </a:prstGeom>
          <a:noFill/>
          <a:ln w="22225" cap="flat">
            <a:solidFill>
              <a:srgbClr val="1A1A1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Freeform 11">
            <a:extLst>
              <a:ext uri="{FF2B5EF4-FFF2-40B4-BE49-F238E27FC236}">
                <a16:creationId xmlns:a16="http://schemas.microsoft.com/office/drawing/2014/main" id="{BB14733B-4A59-414D-946C-A676848D1129}"/>
              </a:ext>
            </a:extLst>
          </p:cNvPr>
          <p:cNvSpPr>
            <a:spLocks/>
          </p:cNvSpPr>
          <p:nvPr/>
        </p:nvSpPr>
        <p:spPr bwMode="auto">
          <a:xfrm>
            <a:off x="2774950" y="996951"/>
            <a:ext cx="752475" cy="779463"/>
          </a:xfrm>
          <a:custGeom>
            <a:avLst/>
            <a:gdLst>
              <a:gd name="T0" fmla="*/ 1842 w 1842"/>
              <a:gd name="T1" fmla="*/ 0 h 1906"/>
              <a:gd name="T2" fmla="*/ 1842 w 1842"/>
              <a:gd name="T3" fmla="*/ 1906 h 1906"/>
              <a:gd name="T4" fmla="*/ 0 w 1842"/>
              <a:gd name="T5" fmla="*/ 1906 h 1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42" h="1906">
                <a:moveTo>
                  <a:pt x="1842" y="0"/>
                </a:moveTo>
                <a:lnTo>
                  <a:pt x="1842" y="1906"/>
                </a:lnTo>
                <a:lnTo>
                  <a:pt x="0" y="1906"/>
                </a:lnTo>
              </a:path>
            </a:pathLst>
          </a:custGeom>
          <a:noFill/>
          <a:ln w="22225" cap="flat">
            <a:solidFill>
              <a:srgbClr val="1A1A1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 12">
            <a:extLst>
              <a:ext uri="{FF2B5EF4-FFF2-40B4-BE49-F238E27FC236}">
                <a16:creationId xmlns:a16="http://schemas.microsoft.com/office/drawing/2014/main" id="{4BE65B47-DDDB-4A1D-B249-5B318797A723}"/>
              </a:ext>
            </a:extLst>
          </p:cNvPr>
          <p:cNvSpPr>
            <a:spLocks/>
          </p:cNvSpPr>
          <p:nvPr/>
        </p:nvSpPr>
        <p:spPr bwMode="auto">
          <a:xfrm>
            <a:off x="3579813" y="1008063"/>
            <a:ext cx="112713" cy="436563"/>
          </a:xfrm>
          <a:custGeom>
            <a:avLst/>
            <a:gdLst>
              <a:gd name="T0" fmla="*/ 0 w 275"/>
              <a:gd name="T1" fmla="*/ 1066 h 1066"/>
              <a:gd name="T2" fmla="*/ 0 w 275"/>
              <a:gd name="T3" fmla="*/ 0 h 1066"/>
              <a:gd name="T4" fmla="*/ 275 w 275"/>
              <a:gd name="T5" fmla="*/ 0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5" h="1066">
                <a:moveTo>
                  <a:pt x="0" y="1066"/>
                </a:moveTo>
                <a:lnTo>
                  <a:pt x="0" y="0"/>
                </a:lnTo>
                <a:lnTo>
                  <a:pt x="275" y="0"/>
                </a:lnTo>
              </a:path>
            </a:pathLst>
          </a:custGeom>
          <a:noFill/>
          <a:ln w="22225" cap="flat">
            <a:solidFill>
              <a:srgbClr val="1A1A1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Oval 13">
            <a:extLst>
              <a:ext uri="{FF2B5EF4-FFF2-40B4-BE49-F238E27FC236}">
                <a16:creationId xmlns:a16="http://schemas.microsoft.com/office/drawing/2014/main" id="{2F1315A8-710D-4FB2-A6E1-A8BE7C953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0088" y="1892301"/>
            <a:ext cx="84138" cy="84138"/>
          </a:xfrm>
          <a:prstGeom prst="ellipse">
            <a:avLst/>
          </a:pr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Freeform 14">
            <a:extLst>
              <a:ext uri="{FF2B5EF4-FFF2-40B4-BE49-F238E27FC236}">
                <a16:creationId xmlns:a16="http://schemas.microsoft.com/office/drawing/2014/main" id="{3CDE9876-259B-47E9-8478-7350E9C1C126}"/>
              </a:ext>
            </a:extLst>
          </p:cNvPr>
          <p:cNvSpPr>
            <a:spLocks noEditPoints="1"/>
          </p:cNvSpPr>
          <p:nvPr/>
        </p:nvSpPr>
        <p:spPr bwMode="auto">
          <a:xfrm>
            <a:off x="4468813" y="1851026"/>
            <a:ext cx="166688" cy="166688"/>
          </a:xfrm>
          <a:custGeom>
            <a:avLst/>
            <a:gdLst>
              <a:gd name="T0" fmla="*/ 204 w 408"/>
              <a:gd name="T1" fmla="*/ 0 h 408"/>
              <a:gd name="T2" fmla="*/ 408 w 408"/>
              <a:gd name="T3" fmla="*/ 204 h 408"/>
              <a:gd name="T4" fmla="*/ 204 w 408"/>
              <a:gd name="T5" fmla="*/ 408 h 408"/>
              <a:gd name="T6" fmla="*/ 0 w 408"/>
              <a:gd name="T7" fmla="*/ 204 h 408"/>
              <a:gd name="T8" fmla="*/ 204 w 408"/>
              <a:gd name="T9" fmla="*/ 0 h 408"/>
              <a:gd name="T10" fmla="*/ 204 w 408"/>
              <a:gd name="T11" fmla="*/ 21 h 408"/>
              <a:gd name="T12" fmla="*/ 386 w 408"/>
              <a:gd name="T13" fmla="*/ 204 h 408"/>
              <a:gd name="T14" fmla="*/ 204 w 408"/>
              <a:gd name="T15" fmla="*/ 387 h 408"/>
              <a:gd name="T16" fmla="*/ 21 w 408"/>
              <a:gd name="T17" fmla="*/ 204 h 408"/>
              <a:gd name="T18" fmla="*/ 204 w 408"/>
              <a:gd name="T19" fmla="*/ 21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8" h="408">
                <a:moveTo>
                  <a:pt x="204" y="0"/>
                </a:moveTo>
                <a:cubicBezTo>
                  <a:pt x="316" y="0"/>
                  <a:pt x="408" y="91"/>
                  <a:pt x="408" y="204"/>
                </a:cubicBezTo>
                <a:cubicBezTo>
                  <a:pt x="408" y="316"/>
                  <a:pt x="316" y="408"/>
                  <a:pt x="204" y="408"/>
                </a:cubicBezTo>
                <a:cubicBezTo>
                  <a:pt x="91" y="408"/>
                  <a:pt x="0" y="316"/>
                  <a:pt x="0" y="204"/>
                </a:cubicBezTo>
                <a:cubicBezTo>
                  <a:pt x="0" y="91"/>
                  <a:pt x="91" y="0"/>
                  <a:pt x="204" y="0"/>
                </a:cubicBezTo>
                <a:close/>
                <a:moveTo>
                  <a:pt x="204" y="21"/>
                </a:moveTo>
                <a:cubicBezTo>
                  <a:pt x="305" y="21"/>
                  <a:pt x="386" y="103"/>
                  <a:pt x="386" y="204"/>
                </a:cubicBezTo>
                <a:cubicBezTo>
                  <a:pt x="386" y="305"/>
                  <a:pt x="305" y="387"/>
                  <a:pt x="204" y="387"/>
                </a:cubicBezTo>
                <a:cubicBezTo>
                  <a:pt x="102" y="387"/>
                  <a:pt x="21" y="305"/>
                  <a:pt x="21" y="204"/>
                </a:cubicBezTo>
                <a:cubicBezTo>
                  <a:pt x="21" y="103"/>
                  <a:pt x="102" y="21"/>
                  <a:pt x="204" y="21"/>
                </a:cubicBezTo>
                <a:close/>
              </a:path>
            </a:pathLst>
          </a:cu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Freeform 15">
            <a:extLst>
              <a:ext uri="{FF2B5EF4-FFF2-40B4-BE49-F238E27FC236}">
                <a16:creationId xmlns:a16="http://schemas.microsoft.com/office/drawing/2014/main" id="{6CE11CC2-D529-4ABD-8C01-EC8E4EC7ED89}"/>
              </a:ext>
            </a:extLst>
          </p:cNvPr>
          <p:cNvSpPr>
            <a:spLocks/>
          </p:cNvSpPr>
          <p:nvPr/>
        </p:nvSpPr>
        <p:spPr bwMode="auto">
          <a:xfrm>
            <a:off x="4552950" y="1308101"/>
            <a:ext cx="1387475" cy="627063"/>
          </a:xfrm>
          <a:custGeom>
            <a:avLst/>
            <a:gdLst>
              <a:gd name="T0" fmla="*/ 0 w 3403"/>
              <a:gd name="T1" fmla="*/ 1535 h 1535"/>
              <a:gd name="T2" fmla="*/ 1534 w 3403"/>
              <a:gd name="T3" fmla="*/ 0 h 1535"/>
              <a:gd name="T4" fmla="*/ 3403 w 3403"/>
              <a:gd name="T5" fmla="*/ 0 h 1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03" h="1535">
                <a:moveTo>
                  <a:pt x="0" y="1535"/>
                </a:moveTo>
                <a:lnTo>
                  <a:pt x="1534" y="0"/>
                </a:lnTo>
                <a:lnTo>
                  <a:pt x="3403" y="0"/>
                </a:lnTo>
              </a:path>
            </a:pathLst>
          </a:custGeom>
          <a:noFill/>
          <a:ln w="22225" cap="flat">
            <a:solidFill>
              <a:srgbClr val="1A1A1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Line 16">
            <a:extLst>
              <a:ext uri="{FF2B5EF4-FFF2-40B4-BE49-F238E27FC236}">
                <a16:creationId xmlns:a16="http://schemas.microsoft.com/office/drawing/2014/main" id="{010626D6-D30C-4BC6-8C2C-E2F0299F44A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0750" y="1308101"/>
            <a:ext cx="115888" cy="0"/>
          </a:xfrm>
          <a:prstGeom prst="line">
            <a:avLst/>
          </a:prstGeom>
          <a:noFill/>
          <a:ln w="222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Line 17">
            <a:extLst>
              <a:ext uri="{FF2B5EF4-FFF2-40B4-BE49-F238E27FC236}">
                <a16:creationId xmlns:a16="http://schemas.microsoft.com/office/drawing/2014/main" id="{FBE0F28A-7A5F-4508-80B8-F0A54C9787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1088" y="1308101"/>
            <a:ext cx="115888" cy="0"/>
          </a:xfrm>
          <a:prstGeom prst="line">
            <a:avLst/>
          </a:prstGeom>
          <a:noFill/>
          <a:ln w="222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Rectangle 18">
            <a:extLst>
              <a:ext uri="{FF2B5EF4-FFF2-40B4-BE49-F238E27FC236}">
                <a16:creationId xmlns:a16="http://schemas.microsoft.com/office/drawing/2014/main" id="{72220FED-511E-4239-A23C-BC0DE9E63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6550" y="579438"/>
            <a:ext cx="2643188" cy="64928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 19">
            <a:extLst>
              <a:ext uri="{FF2B5EF4-FFF2-40B4-BE49-F238E27FC236}">
                <a16:creationId xmlns:a16="http://schemas.microsoft.com/office/drawing/2014/main" id="{3BD1E387-D165-4BBB-A1DF-1733E8E4312E}"/>
              </a:ext>
            </a:extLst>
          </p:cNvPr>
          <p:cNvSpPr>
            <a:spLocks/>
          </p:cNvSpPr>
          <p:nvPr/>
        </p:nvSpPr>
        <p:spPr bwMode="auto">
          <a:xfrm>
            <a:off x="5349875" y="519113"/>
            <a:ext cx="549275" cy="722313"/>
          </a:xfrm>
          <a:custGeom>
            <a:avLst/>
            <a:gdLst>
              <a:gd name="T0" fmla="*/ 0 w 1346"/>
              <a:gd name="T1" fmla="*/ 1769 h 1769"/>
              <a:gd name="T2" fmla="*/ 0 w 1346"/>
              <a:gd name="T3" fmla="*/ 0 h 1769"/>
              <a:gd name="T4" fmla="*/ 1346 w 1346"/>
              <a:gd name="T5" fmla="*/ 0 h 1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46" h="1769">
                <a:moveTo>
                  <a:pt x="0" y="1769"/>
                </a:moveTo>
                <a:lnTo>
                  <a:pt x="0" y="0"/>
                </a:lnTo>
                <a:lnTo>
                  <a:pt x="1346" y="0"/>
                </a:lnTo>
              </a:path>
            </a:pathLst>
          </a:custGeom>
          <a:noFill/>
          <a:ln w="22225" cap="flat">
            <a:solidFill>
              <a:srgbClr val="1A1A1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Freeform 20">
            <a:extLst>
              <a:ext uri="{FF2B5EF4-FFF2-40B4-BE49-F238E27FC236}">
                <a16:creationId xmlns:a16="http://schemas.microsoft.com/office/drawing/2014/main" id="{78DBA713-EACE-4E3D-9A6E-48ED96F0A0FB}"/>
              </a:ext>
            </a:extLst>
          </p:cNvPr>
          <p:cNvSpPr>
            <a:spLocks/>
          </p:cNvSpPr>
          <p:nvPr/>
        </p:nvSpPr>
        <p:spPr bwMode="auto">
          <a:xfrm>
            <a:off x="5189538" y="946151"/>
            <a:ext cx="111125" cy="295275"/>
          </a:xfrm>
          <a:custGeom>
            <a:avLst/>
            <a:gdLst>
              <a:gd name="T0" fmla="*/ 275 w 275"/>
              <a:gd name="T1" fmla="*/ 0 h 723"/>
              <a:gd name="T2" fmla="*/ 275 w 275"/>
              <a:gd name="T3" fmla="*/ 723 h 723"/>
              <a:gd name="T4" fmla="*/ 0 w 275"/>
              <a:gd name="T5" fmla="*/ 723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5" h="723">
                <a:moveTo>
                  <a:pt x="275" y="0"/>
                </a:moveTo>
                <a:lnTo>
                  <a:pt x="275" y="723"/>
                </a:lnTo>
                <a:lnTo>
                  <a:pt x="0" y="723"/>
                </a:lnTo>
              </a:path>
            </a:pathLst>
          </a:custGeom>
          <a:noFill/>
          <a:ln w="22225" cap="flat">
            <a:solidFill>
              <a:srgbClr val="1A1A1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Oval 21">
            <a:extLst>
              <a:ext uri="{FF2B5EF4-FFF2-40B4-BE49-F238E27FC236}">
                <a16:creationId xmlns:a16="http://schemas.microsoft.com/office/drawing/2014/main" id="{7E80B873-C528-4D76-B5F1-F363F8C56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625" y="2073276"/>
            <a:ext cx="88900" cy="90488"/>
          </a:xfrm>
          <a:prstGeom prst="ellipse">
            <a:avLst/>
          </a:pr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Freeform 22">
            <a:extLst>
              <a:ext uri="{FF2B5EF4-FFF2-40B4-BE49-F238E27FC236}">
                <a16:creationId xmlns:a16="http://schemas.microsoft.com/office/drawing/2014/main" id="{3EE7F52B-88DB-4D46-90BD-AEDE43712F5D}"/>
              </a:ext>
            </a:extLst>
          </p:cNvPr>
          <p:cNvSpPr>
            <a:spLocks noEditPoints="1"/>
          </p:cNvSpPr>
          <p:nvPr/>
        </p:nvSpPr>
        <p:spPr bwMode="auto">
          <a:xfrm>
            <a:off x="8639175" y="2028826"/>
            <a:ext cx="179388" cy="179388"/>
          </a:xfrm>
          <a:custGeom>
            <a:avLst/>
            <a:gdLst>
              <a:gd name="T0" fmla="*/ 220 w 440"/>
              <a:gd name="T1" fmla="*/ 0 h 440"/>
              <a:gd name="T2" fmla="*/ 440 w 440"/>
              <a:gd name="T3" fmla="*/ 220 h 440"/>
              <a:gd name="T4" fmla="*/ 220 w 440"/>
              <a:gd name="T5" fmla="*/ 440 h 440"/>
              <a:gd name="T6" fmla="*/ 0 w 440"/>
              <a:gd name="T7" fmla="*/ 220 h 440"/>
              <a:gd name="T8" fmla="*/ 220 w 440"/>
              <a:gd name="T9" fmla="*/ 0 h 440"/>
              <a:gd name="T10" fmla="*/ 220 w 440"/>
              <a:gd name="T11" fmla="*/ 23 h 440"/>
              <a:gd name="T12" fmla="*/ 417 w 440"/>
              <a:gd name="T13" fmla="*/ 220 h 440"/>
              <a:gd name="T14" fmla="*/ 220 w 440"/>
              <a:gd name="T15" fmla="*/ 417 h 440"/>
              <a:gd name="T16" fmla="*/ 23 w 440"/>
              <a:gd name="T17" fmla="*/ 220 h 440"/>
              <a:gd name="T18" fmla="*/ 220 w 440"/>
              <a:gd name="T19" fmla="*/ 23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0" h="440">
                <a:moveTo>
                  <a:pt x="220" y="0"/>
                </a:moveTo>
                <a:cubicBezTo>
                  <a:pt x="341" y="0"/>
                  <a:pt x="440" y="99"/>
                  <a:pt x="440" y="220"/>
                </a:cubicBezTo>
                <a:cubicBezTo>
                  <a:pt x="440" y="341"/>
                  <a:pt x="341" y="440"/>
                  <a:pt x="220" y="440"/>
                </a:cubicBezTo>
                <a:cubicBezTo>
                  <a:pt x="98" y="440"/>
                  <a:pt x="0" y="341"/>
                  <a:pt x="0" y="220"/>
                </a:cubicBezTo>
                <a:cubicBezTo>
                  <a:pt x="0" y="99"/>
                  <a:pt x="98" y="0"/>
                  <a:pt x="220" y="0"/>
                </a:cubicBezTo>
                <a:close/>
                <a:moveTo>
                  <a:pt x="220" y="23"/>
                </a:moveTo>
                <a:cubicBezTo>
                  <a:pt x="329" y="23"/>
                  <a:pt x="417" y="111"/>
                  <a:pt x="417" y="220"/>
                </a:cubicBezTo>
                <a:cubicBezTo>
                  <a:pt x="417" y="329"/>
                  <a:pt x="329" y="417"/>
                  <a:pt x="220" y="417"/>
                </a:cubicBezTo>
                <a:cubicBezTo>
                  <a:pt x="111" y="417"/>
                  <a:pt x="23" y="329"/>
                  <a:pt x="23" y="220"/>
                </a:cubicBezTo>
                <a:cubicBezTo>
                  <a:pt x="23" y="111"/>
                  <a:pt x="111" y="23"/>
                  <a:pt x="220" y="23"/>
                </a:cubicBezTo>
                <a:close/>
              </a:path>
            </a:pathLst>
          </a:cu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Freeform 23">
            <a:extLst>
              <a:ext uri="{FF2B5EF4-FFF2-40B4-BE49-F238E27FC236}">
                <a16:creationId xmlns:a16="http://schemas.microsoft.com/office/drawing/2014/main" id="{51043690-35F2-42F4-A3DF-8145AA394803}"/>
              </a:ext>
            </a:extLst>
          </p:cNvPr>
          <p:cNvSpPr>
            <a:spLocks/>
          </p:cNvSpPr>
          <p:nvPr/>
        </p:nvSpPr>
        <p:spPr bwMode="auto">
          <a:xfrm>
            <a:off x="8728075" y="1443038"/>
            <a:ext cx="1495425" cy="676275"/>
          </a:xfrm>
          <a:custGeom>
            <a:avLst/>
            <a:gdLst>
              <a:gd name="T0" fmla="*/ 0 w 3666"/>
              <a:gd name="T1" fmla="*/ 1653 h 1653"/>
              <a:gd name="T2" fmla="*/ 1653 w 3666"/>
              <a:gd name="T3" fmla="*/ 0 h 1653"/>
              <a:gd name="T4" fmla="*/ 3666 w 3666"/>
              <a:gd name="T5" fmla="*/ 0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66" h="1653">
                <a:moveTo>
                  <a:pt x="0" y="1653"/>
                </a:moveTo>
                <a:lnTo>
                  <a:pt x="1653" y="0"/>
                </a:lnTo>
                <a:lnTo>
                  <a:pt x="3666" y="0"/>
                </a:lnTo>
              </a:path>
            </a:pathLst>
          </a:custGeom>
          <a:noFill/>
          <a:ln w="22225" cap="flat">
            <a:solidFill>
              <a:srgbClr val="1A1A1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Line 24">
            <a:extLst>
              <a:ext uri="{FF2B5EF4-FFF2-40B4-BE49-F238E27FC236}">
                <a16:creationId xmlns:a16="http://schemas.microsoft.com/office/drawing/2014/main" id="{F22579EC-6BA4-4AAD-BACF-14AD6CFC04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88588" y="1443038"/>
            <a:ext cx="125413" cy="0"/>
          </a:xfrm>
          <a:prstGeom prst="line">
            <a:avLst/>
          </a:prstGeom>
          <a:noFill/>
          <a:ln w="222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Line 25">
            <a:extLst>
              <a:ext uri="{FF2B5EF4-FFF2-40B4-BE49-F238E27FC236}">
                <a16:creationId xmlns:a16="http://schemas.microsoft.com/office/drawing/2014/main" id="{B12B801E-0338-46F5-B1F2-7BAA67C8FFE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61625" y="1443038"/>
            <a:ext cx="123825" cy="0"/>
          </a:xfrm>
          <a:prstGeom prst="line">
            <a:avLst/>
          </a:prstGeom>
          <a:noFill/>
          <a:ln w="222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Freeform 26">
            <a:extLst>
              <a:ext uri="{FF2B5EF4-FFF2-40B4-BE49-F238E27FC236}">
                <a16:creationId xmlns:a16="http://schemas.microsoft.com/office/drawing/2014/main" id="{9A033D1E-CA0D-456E-90E9-AEBADED81BC9}"/>
              </a:ext>
            </a:extLst>
          </p:cNvPr>
          <p:cNvSpPr>
            <a:spLocks/>
          </p:cNvSpPr>
          <p:nvPr/>
        </p:nvSpPr>
        <p:spPr bwMode="auto">
          <a:xfrm>
            <a:off x="9586913" y="593726"/>
            <a:ext cx="592138" cy="777875"/>
          </a:xfrm>
          <a:custGeom>
            <a:avLst/>
            <a:gdLst>
              <a:gd name="T0" fmla="*/ 0 w 1450"/>
              <a:gd name="T1" fmla="*/ 1905 h 1905"/>
              <a:gd name="T2" fmla="*/ 0 w 1450"/>
              <a:gd name="T3" fmla="*/ 0 h 1905"/>
              <a:gd name="T4" fmla="*/ 1450 w 1450"/>
              <a:gd name="T5" fmla="*/ 0 h 1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50" h="1905">
                <a:moveTo>
                  <a:pt x="0" y="1905"/>
                </a:moveTo>
                <a:lnTo>
                  <a:pt x="0" y="0"/>
                </a:lnTo>
                <a:lnTo>
                  <a:pt x="1450" y="0"/>
                </a:lnTo>
              </a:path>
            </a:pathLst>
          </a:custGeom>
          <a:noFill/>
          <a:ln w="22225" cap="flat">
            <a:solidFill>
              <a:srgbClr val="1A1A1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Freeform 27">
            <a:extLst>
              <a:ext uri="{FF2B5EF4-FFF2-40B4-BE49-F238E27FC236}">
                <a16:creationId xmlns:a16="http://schemas.microsoft.com/office/drawing/2014/main" id="{34B170AE-8BC7-41B2-9292-9E0C3EB67622}"/>
              </a:ext>
            </a:extLst>
          </p:cNvPr>
          <p:cNvSpPr>
            <a:spLocks/>
          </p:cNvSpPr>
          <p:nvPr/>
        </p:nvSpPr>
        <p:spPr bwMode="auto">
          <a:xfrm>
            <a:off x="9413875" y="1054101"/>
            <a:ext cx="120650" cy="317500"/>
          </a:xfrm>
          <a:custGeom>
            <a:avLst/>
            <a:gdLst>
              <a:gd name="T0" fmla="*/ 296 w 296"/>
              <a:gd name="T1" fmla="*/ 0 h 779"/>
              <a:gd name="T2" fmla="*/ 296 w 296"/>
              <a:gd name="T3" fmla="*/ 779 h 779"/>
              <a:gd name="T4" fmla="*/ 0 w 296"/>
              <a:gd name="T5" fmla="*/ 779 h 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6" h="779">
                <a:moveTo>
                  <a:pt x="296" y="0"/>
                </a:moveTo>
                <a:lnTo>
                  <a:pt x="296" y="779"/>
                </a:lnTo>
                <a:lnTo>
                  <a:pt x="0" y="779"/>
                </a:lnTo>
              </a:path>
            </a:pathLst>
          </a:custGeom>
          <a:noFill/>
          <a:ln w="22225" cap="flat">
            <a:solidFill>
              <a:srgbClr val="1A1A1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Rectangle 28">
            <a:extLst>
              <a:ext uri="{FF2B5EF4-FFF2-40B4-BE49-F238E27FC236}">
                <a16:creationId xmlns:a16="http://schemas.microsoft.com/office/drawing/2014/main" id="{47011A79-C586-496F-BC2F-B7B55FD19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4863" y="660401"/>
            <a:ext cx="1577975" cy="70008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Oval 29">
            <a:extLst>
              <a:ext uri="{FF2B5EF4-FFF2-40B4-BE49-F238E27FC236}">
                <a16:creationId xmlns:a16="http://schemas.microsoft.com/office/drawing/2014/main" id="{71EA4A95-F5B9-4D99-903E-DC76CBA6F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0" y="2422526"/>
            <a:ext cx="73025" cy="73025"/>
          </a:xfrm>
          <a:prstGeom prst="ellipse">
            <a:avLst/>
          </a:pr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Freeform 30">
            <a:extLst>
              <a:ext uri="{FF2B5EF4-FFF2-40B4-BE49-F238E27FC236}">
                <a16:creationId xmlns:a16="http://schemas.microsoft.com/office/drawing/2014/main" id="{9E4CA7B3-113A-4592-8D10-D90A94C369A2}"/>
              </a:ext>
            </a:extLst>
          </p:cNvPr>
          <p:cNvSpPr>
            <a:spLocks noEditPoints="1"/>
          </p:cNvSpPr>
          <p:nvPr/>
        </p:nvSpPr>
        <p:spPr bwMode="auto">
          <a:xfrm>
            <a:off x="4505325" y="2386013"/>
            <a:ext cx="144463" cy="144463"/>
          </a:xfrm>
          <a:custGeom>
            <a:avLst/>
            <a:gdLst>
              <a:gd name="T0" fmla="*/ 177 w 355"/>
              <a:gd name="T1" fmla="*/ 0 h 355"/>
              <a:gd name="T2" fmla="*/ 0 w 355"/>
              <a:gd name="T3" fmla="*/ 178 h 355"/>
              <a:gd name="T4" fmla="*/ 177 w 355"/>
              <a:gd name="T5" fmla="*/ 355 h 355"/>
              <a:gd name="T6" fmla="*/ 355 w 355"/>
              <a:gd name="T7" fmla="*/ 178 h 355"/>
              <a:gd name="T8" fmla="*/ 177 w 355"/>
              <a:gd name="T9" fmla="*/ 0 h 355"/>
              <a:gd name="T10" fmla="*/ 177 w 355"/>
              <a:gd name="T11" fmla="*/ 18 h 355"/>
              <a:gd name="T12" fmla="*/ 18 w 355"/>
              <a:gd name="T13" fmla="*/ 178 h 355"/>
              <a:gd name="T14" fmla="*/ 177 w 355"/>
              <a:gd name="T15" fmla="*/ 337 h 355"/>
              <a:gd name="T16" fmla="*/ 337 w 355"/>
              <a:gd name="T17" fmla="*/ 178 h 355"/>
              <a:gd name="T18" fmla="*/ 177 w 355"/>
              <a:gd name="T19" fmla="*/ 18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5" h="355">
                <a:moveTo>
                  <a:pt x="177" y="0"/>
                </a:moveTo>
                <a:cubicBezTo>
                  <a:pt x="79" y="0"/>
                  <a:pt x="0" y="79"/>
                  <a:pt x="0" y="178"/>
                </a:cubicBezTo>
                <a:cubicBezTo>
                  <a:pt x="0" y="276"/>
                  <a:pt x="79" y="355"/>
                  <a:pt x="177" y="355"/>
                </a:cubicBezTo>
                <a:cubicBezTo>
                  <a:pt x="275" y="355"/>
                  <a:pt x="355" y="276"/>
                  <a:pt x="355" y="178"/>
                </a:cubicBezTo>
                <a:cubicBezTo>
                  <a:pt x="355" y="79"/>
                  <a:pt x="275" y="0"/>
                  <a:pt x="177" y="0"/>
                </a:cubicBezTo>
                <a:close/>
                <a:moveTo>
                  <a:pt x="177" y="18"/>
                </a:moveTo>
                <a:cubicBezTo>
                  <a:pt x="89" y="18"/>
                  <a:pt x="18" y="90"/>
                  <a:pt x="18" y="178"/>
                </a:cubicBezTo>
                <a:cubicBezTo>
                  <a:pt x="18" y="266"/>
                  <a:pt x="89" y="337"/>
                  <a:pt x="177" y="337"/>
                </a:cubicBezTo>
                <a:cubicBezTo>
                  <a:pt x="265" y="337"/>
                  <a:pt x="337" y="266"/>
                  <a:pt x="337" y="178"/>
                </a:cubicBezTo>
                <a:cubicBezTo>
                  <a:pt x="337" y="90"/>
                  <a:pt x="265" y="18"/>
                  <a:pt x="177" y="18"/>
                </a:cubicBezTo>
                <a:close/>
              </a:path>
            </a:pathLst>
          </a:cu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Freeform 31">
            <a:extLst>
              <a:ext uri="{FF2B5EF4-FFF2-40B4-BE49-F238E27FC236}">
                <a16:creationId xmlns:a16="http://schemas.microsoft.com/office/drawing/2014/main" id="{CB16C113-73CB-4DA8-9D88-948B8CE0B057}"/>
              </a:ext>
            </a:extLst>
          </p:cNvPr>
          <p:cNvSpPr>
            <a:spLocks/>
          </p:cNvSpPr>
          <p:nvPr/>
        </p:nvSpPr>
        <p:spPr bwMode="auto">
          <a:xfrm>
            <a:off x="4575175" y="2457451"/>
            <a:ext cx="1312863" cy="712788"/>
          </a:xfrm>
          <a:custGeom>
            <a:avLst/>
            <a:gdLst>
              <a:gd name="T0" fmla="*/ 0 w 3216"/>
              <a:gd name="T1" fmla="*/ 0 h 1742"/>
              <a:gd name="T2" fmla="*/ 1928 w 3216"/>
              <a:gd name="T3" fmla="*/ 1729 h 1742"/>
              <a:gd name="T4" fmla="*/ 3216 w 3216"/>
              <a:gd name="T5" fmla="*/ 1742 h 1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16" h="1742">
                <a:moveTo>
                  <a:pt x="0" y="0"/>
                </a:moveTo>
                <a:lnTo>
                  <a:pt x="1928" y="1729"/>
                </a:lnTo>
                <a:lnTo>
                  <a:pt x="3216" y="1742"/>
                </a:lnTo>
              </a:path>
            </a:pathLst>
          </a:custGeom>
          <a:noFill/>
          <a:ln w="22225" cap="flat">
            <a:solidFill>
              <a:srgbClr val="1A1A1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Line 32">
            <a:extLst>
              <a:ext uri="{FF2B5EF4-FFF2-40B4-BE49-F238E27FC236}">
                <a16:creationId xmlns:a16="http://schemas.microsoft.com/office/drawing/2014/main" id="{A8BE872F-A2B7-49CB-B46E-5B0D398BCD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18200" y="3170238"/>
            <a:ext cx="128588" cy="0"/>
          </a:xfrm>
          <a:prstGeom prst="line">
            <a:avLst/>
          </a:prstGeom>
          <a:noFill/>
          <a:ln w="22225" cap="flat">
            <a:solidFill>
              <a:srgbClr val="1A1A1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Line 33">
            <a:extLst>
              <a:ext uri="{FF2B5EF4-FFF2-40B4-BE49-F238E27FC236}">
                <a16:creationId xmlns:a16="http://schemas.microsoft.com/office/drawing/2014/main" id="{C22753B6-0BE3-4FA4-A46D-22928AE4FAE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1713" y="3170238"/>
            <a:ext cx="127000" cy="0"/>
          </a:xfrm>
          <a:prstGeom prst="line">
            <a:avLst/>
          </a:prstGeom>
          <a:noFill/>
          <a:ln w="22225" cap="flat">
            <a:solidFill>
              <a:srgbClr val="1A1A1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Freeform 34">
            <a:extLst>
              <a:ext uri="{FF2B5EF4-FFF2-40B4-BE49-F238E27FC236}">
                <a16:creationId xmlns:a16="http://schemas.microsoft.com/office/drawing/2014/main" id="{243AC361-B560-4A9E-9E2F-16488D595F4C}"/>
              </a:ext>
            </a:extLst>
          </p:cNvPr>
          <p:cNvSpPr>
            <a:spLocks/>
          </p:cNvSpPr>
          <p:nvPr/>
        </p:nvSpPr>
        <p:spPr bwMode="auto">
          <a:xfrm>
            <a:off x="5503863" y="3203576"/>
            <a:ext cx="477838" cy="628650"/>
          </a:xfrm>
          <a:custGeom>
            <a:avLst/>
            <a:gdLst>
              <a:gd name="T0" fmla="*/ 0 w 1172"/>
              <a:gd name="T1" fmla="*/ 0 h 1540"/>
              <a:gd name="T2" fmla="*/ 0 w 1172"/>
              <a:gd name="T3" fmla="*/ 1540 h 1540"/>
              <a:gd name="T4" fmla="*/ 1172 w 1172"/>
              <a:gd name="T5" fmla="*/ 1540 h 1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72" h="1540">
                <a:moveTo>
                  <a:pt x="0" y="0"/>
                </a:moveTo>
                <a:lnTo>
                  <a:pt x="0" y="1540"/>
                </a:lnTo>
                <a:lnTo>
                  <a:pt x="1172" y="1540"/>
                </a:lnTo>
              </a:path>
            </a:pathLst>
          </a:custGeom>
          <a:noFill/>
          <a:ln w="22225" cap="flat">
            <a:solidFill>
              <a:srgbClr val="1A1A1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Freeform 35">
            <a:extLst>
              <a:ext uri="{FF2B5EF4-FFF2-40B4-BE49-F238E27FC236}">
                <a16:creationId xmlns:a16="http://schemas.microsoft.com/office/drawing/2014/main" id="{511571BE-2749-45FB-8B99-5D2F851FD806}"/>
              </a:ext>
            </a:extLst>
          </p:cNvPr>
          <p:cNvSpPr>
            <a:spLocks/>
          </p:cNvSpPr>
          <p:nvPr/>
        </p:nvSpPr>
        <p:spPr bwMode="auto">
          <a:xfrm>
            <a:off x="5364163" y="3203576"/>
            <a:ext cx="98425" cy="255588"/>
          </a:xfrm>
          <a:custGeom>
            <a:avLst/>
            <a:gdLst>
              <a:gd name="T0" fmla="*/ 239 w 239"/>
              <a:gd name="T1" fmla="*/ 629 h 629"/>
              <a:gd name="T2" fmla="*/ 239 w 239"/>
              <a:gd name="T3" fmla="*/ 0 h 629"/>
              <a:gd name="T4" fmla="*/ 0 w 239"/>
              <a:gd name="T5" fmla="*/ 0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9" h="629">
                <a:moveTo>
                  <a:pt x="239" y="629"/>
                </a:moveTo>
                <a:lnTo>
                  <a:pt x="239" y="0"/>
                </a:lnTo>
                <a:lnTo>
                  <a:pt x="0" y="0"/>
                </a:lnTo>
              </a:path>
            </a:pathLst>
          </a:custGeom>
          <a:noFill/>
          <a:ln w="22225" cap="flat">
            <a:solidFill>
              <a:srgbClr val="1A1A1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Rectangle 36">
            <a:extLst>
              <a:ext uri="{FF2B5EF4-FFF2-40B4-BE49-F238E27FC236}">
                <a16:creationId xmlns:a16="http://schemas.microsoft.com/office/drawing/2014/main" id="{9F5AB91C-2031-4093-9DC2-82D7773FB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7363" y="3221038"/>
            <a:ext cx="2301875" cy="5651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Rectangle 37">
            <a:extLst>
              <a:ext uri="{FF2B5EF4-FFF2-40B4-BE49-F238E27FC236}">
                <a16:creationId xmlns:a16="http://schemas.microsoft.com/office/drawing/2014/main" id="{805B006E-4EEF-4804-8F62-AE49BAB2B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3" y="3005138"/>
            <a:ext cx="1627188" cy="176213"/>
          </a:xfrm>
          <a:prstGeom prst="rect">
            <a:avLst/>
          </a:prstGeom>
          <a:solidFill>
            <a:srgbClr val="13BF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Oval 38">
            <a:extLst>
              <a:ext uri="{FF2B5EF4-FFF2-40B4-BE49-F238E27FC236}">
                <a16:creationId xmlns:a16="http://schemas.microsoft.com/office/drawing/2014/main" id="{B1CED15A-4D68-4F3F-BEDF-B6528B9EE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" y="4097338"/>
            <a:ext cx="88900" cy="90488"/>
          </a:xfrm>
          <a:prstGeom prst="ellipse">
            <a:avLst/>
          </a:pr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Freeform 39">
            <a:extLst>
              <a:ext uri="{FF2B5EF4-FFF2-40B4-BE49-F238E27FC236}">
                <a16:creationId xmlns:a16="http://schemas.microsoft.com/office/drawing/2014/main" id="{F0BC94FD-05C3-4509-82A6-8E131362FBBF}"/>
              </a:ext>
            </a:extLst>
          </p:cNvPr>
          <p:cNvSpPr>
            <a:spLocks noEditPoints="1"/>
          </p:cNvSpPr>
          <p:nvPr/>
        </p:nvSpPr>
        <p:spPr bwMode="auto">
          <a:xfrm>
            <a:off x="600075" y="4052888"/>
            <a:ext cx="177800" cy="179388"/>
          </a:xfrm>
          <a:custGeom>
            <a:avLst/>
            <a:gdLst>
              <a:gd name="T0" fmla="*/ 220 w 439"/>
              <a:gd name="T1" fmla="*/ 0 h 440"/>
              <a:gd name="T2" fmla="*/ 439 w 439"/>
              <a:gd name="T3" fmla="*/ 220 h 440"/>
              <a:gd name="T4" fmla="*/ 220 w 439"/>
              <a:gd name="T5" fmla="*/ 440 h 440"/>
              <a:gd name="T6" fmla="*/ 0 w 439"/>
              <a:gd name="T7" fmla="*/ 220 h 440"/>
              <a:gd name="T8" fmla="*/ 220 w 439"/>
              <a:gd name="T9" fmla="*/ 0 h 440"/>
              <a:gd name="T10" fmla="*/ 220 w 439"/>
              <a:gd name="T11" fmla="*/ 23 h 440"/>
              <a:gd name="T12" fmla="*/ 417 w 439"/>
              <a:gd name="T13" fmla="*/ 220 h 440"/>
              <a:gd name="T14" fmla="*/ 220 w 439"/>
              <a:gd name="T15" fmla="*/ 417 h 440"/>
              <a:gd name="T16" fmla="*/ 23 w 439"/>
              <a:gd name="T17" fmla="*/ 220 h 440"/>
              <a:gd name="T18" fmla="*/ 220 w 439"/>
              <a:gd name="T19" fmla="*/ 23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39" h="440">
                <a:moveTo>
                  <a:pt x="220" y="0"/>
                </a:moveTo>
                <a:cubicBezTo>
                  <a:pt x="341" y="0"/>
                  <a:pt x="439" y="98"/>
                  <a:pt x="439" y="220"/>
                </a:cubicBezTo>
                <a:cubicBezTo>
                  <a:pt x="439" y="341"/>
                  <a:pt x="341" y="440"/>
                  <a:pt x="220" y="440"/>
                </a:cubicBezTo>
                <a:cubicBezTo>
                  <a:pt x="98" y="440"/>
                  <a:pt x="0" y="341"/>
                  <a:pt x="0" y="220"/>
                </a:cubicBezTo>
                <a:cubicBezTo>
                  <a:pt x="0" y="98"/>
                  <a:pt x="98" y="0"/>
                  <a:pt x="220" y="0"/>
                </a:cubicBezTo>
                <a:close/>
                <a:moveTo>
                  <a:pt x="220" y="23"/>
                </a:moveTo>
                <a:cubicBezTo>
                  <a:pt x="328" y="23"/>
                  <a:pt x="417" y="111"/>
                  <a:pt x="417" y="220"/>
                </a:cubicBezTo>
                <a:cubicBezTo>
                  <a:pt x="417" y="329"/>
                  <a:pt x="328" y="417"/>
                  <a:pt x="220" y="417"/>
                </a:cubicBezTo>
                <a:cubicBezTo>
                  <a:pt x="111" y="417"/>
                  <a:pt x="23" y="329"/>
                  <a:pt x="23" y="220"/>
                </a:cubicBezTo>
                <a:cubicBezTo>
                  <a:pt x="23" y="111"/>
                  <a:pt x="111" y="23"/>
                  <a:pt x="220" y="23"/>
                </a:cubicBezTo>
                <a:close/>
              </a:path>
            </a:pathLst>
          </a:cu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Freeform 40">
            <a:extLst>
              <a:ext uri="{FF2B5EF4-FFF2-40B4-BE49-F238E27FC236}">
                <a16:creationId xmlns:a16="http://schemas.microsoft.com/office/drawing/2014/main" id="{FFAF76F8-AB9C-49A6-B099-E18A25D34C4F}"/>
              </a:ext>
            </a:extLst>
          </p:cNvPr>
          <p:cNvSpPr>
            <a:spLocks/>
          </p:cNvSpPr>
          <p:nvPr/>
        </p:nvSpPr>
        <p:spPr bwMode="auto">
          <a:xfrm>
            <a:off x="688975" y="3467101"/>
            <a:ext cx="1144588" cy="676275"/>
          </a:xfrm>
          <a:custGeom>
            <a:avLst/>
            <a:gdLst>
              <a:gd name="T0" fmla="*/ 0 w 2804"/>
              <a:gd name="T1" fmla="*/ 1654 h 1654"/>
              <a:gd name="T2" fmla="*/ 1653 w 2804"/>
              <a:gd name="T3" fmla="*/ 0 h 1654"/>
              <a:gd name="T4" fmla="*/ 2804 w 2804"/>
              <a:gd name="T5" fmla="*/ 0 h 1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04" h="1654">
                <a:moveTo>
                  <a:pt x="0" y="1654"/>
                </a:moveTo>
                <a:lnTo>
                  <a:pt x="1653" y="0"/>
                </a:lnTo>
                <a:lnTo>
                  <a:pt x="2804" y="0"/>
                </a:lnTo>
              </a:path>
            </a:pathLst>
          </a:custGeom>
          <a:noFill/>
          <a:ln w="22225" cap="flat">
            <a:solidFill>
              <a:srgbClr val="1A1A1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Line 41">
            <a:extLst>
              <a:ext uri="{FF2B5EF4-FFF2-40B4-BE49-F238E27FC236}">
                <a16:creationId xmlns:a16="http://schemas.microsoft.com/office/drawing/2014/main" id="{864C38A6-E5A7-4E69-8D06-19483B0343D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2300" y="3467101"/>
            <a:ext cx="125413" cy="0"/>
          </a:xfrm>
          <a:prstGeom prst="line">
            <a:avLst/>
          </a:prstGeom>
          <a:noFill/>
          <a:ln w="222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Line 42">
            <a:extLst>
              <a:ext uri="{FF2B5EF4-FFF2-40B4-BE49-F238E27FC236}">
                <a16:creationId xmlns:a16="http://schemas.microsoft.com/office/drawing/2014/main" id="{147FCF94-DF12-4F3C-B51D-CA7B4174982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5338" y="3467101"/>
            <a:ext cx="125413" cy="0"/>
          </a:xfrm>
          <a:prstGeom prst="line">
            <a:avLst/>
          </a:prstGeom>
          <a:noFill/>
          <a:ln w="222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Freeform 43">
            <a:extLst>
              <a:ext uri="{FF2B5EF4-FFF2-40B4-BE49-F238E27FC236}">
                <a16:creationId xmlns:a16="http://schemas.microsoft.com/office/drawing/2014/main" id="{A45C0551-51C7-4953-B031-65A14607A25E}"/>
              </a:ext>
            </a:extLst>
          </p:cNvPr>
          <p:cNvSpPr>
            <a:spLocks/>
          </p:cNvSpPr>
          <p:nvPr/>
        </p:nvSpPr>
        <p:spPr bwMode="auto">
          <a:xfrm>
            <a:off x="1547813" y="2617788"/>
            <a:ext cx="592138" cy="777875"/>
          </a:xfrm>
          <a:custGeom>
            <a:avLst/>
            <a:gdLst>
              <a:gd name="T0" fmla="*/ 0 w 1450"/>
              <a:gd name="T1" fmla="*/ 1905 h 1905"/>
              <a:gd name="T2" fmla="*/ 0 w 1450"/>
              <a:gd name="T3" fmla="*/ 0 h 1905"/>
              <a:gd name="T4" fmla="*/ 1450 w 1450"/>
              <a:gd name="T5" fmla="*/ 0 h 1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50" h="1905">
                <a:moveTo>
                  <a:pt x="0" y="1905"/>
                </a:moveTo>
                <a:lnTo>
                  <a:pt x="0" y="0"/>
                </a:lnTo>
                <a:lnTo>
                  <a:pt x="1450" y="0"/>
                </a:lnTo>
              </a:path>
            </a:pathLst>
          </a:custGeom>
          <a:noFill/>
          <a:ln w="22225" cap="flat">
            <a:solidFill>
              <a:srgbClr val="1A1A1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Freeform 44">
            <a:extLst>
              <a:ext uri="{FF2B5EF4-FFF2-40B4-BE49-F238E27FC236}">
                <a16:creationId xmlns:a16="http://schemas.microsoft.com/office/drawing/2014/main" id="{3D989378-E0D8-4C8D-85C7-52EE6337337A}"/>
              </a:ext>
            </a:extLst>
          </p:cNvPr>
          <p:cNvSpPr>
            <a:spLocks/>
          </p:cNvSpPr>
          <p:nvPr/>
        </p:nvSpPr>
        <p:spPr bwMode="auto">
          <a:xfrm>
            <a:off x="1374775" y="3078163"/>
            <a:ext cx="120650" cy="317500"/>
          </a:xfrm>
          <a:custGeom>
            <a:avLst/>
            <a:gdLst>
              <a:gd name="T0" fmla="*/ 296 w 296"/>
              <a:gd name="T1" fmla="*/ 0 h 779"/>
              <a:gd name="T2" fmla="*/ 296 w 296"/>
              <a:gd name="T3" fmla="*/ 779 h 779"/>
              <a:gd name="T4" fmla="*/ 0 w 296"/>
              <a:gd name="T5" fmla="*/ 779 h 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6" h="779">
                <a:moveTo>
                  <a:pt x="296" y="0"/>
                </a:moveTo>
                <a:lnTo>
                  <a:pt x="296" y="779"/>
                </a:lnTo>
                <a:lnTo>
                  <a:pt x="0" y="779"/>
                </a:lnTo>
              </a:path>
            </a:pathLst>
          </a:custGeom>
          <a:noFill/>
          <a:ln w="22225" cap="flat">
            <a:solidFill>
              <a:srgbClr val="1A1A1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Rectangle 45">
            <a:extLst>
              <a:ext uri="{FF2B5EF4-FFF2-40B4-BE49-F238E27FC236}">
                <a16:creationId xmlns:a16="http://schemas.microsoft.com/office/drawing/2014/main" id="{C1F98AF3-7518-4CCF-B775-8275E286B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763" y="2684463"/>
            <a:ext cx="1577975" cy="700088"/>
          </a:xfrm>
          <a:prstGeom prst="rect">
            <a:avLst/>
          </a:prstGeom>
          <a:solidFill>
            <a:srgbClr val="13BF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Rectangle 46">
            <a:extLst>
              <a:ext uri="{FF2B5EF4-FFF2-40B4-BE49-F238E27FC236}">
                <a16:creationId xmlns:a16="http://schemas.microsoft.com/office/drawing/2014/main" id="{B52B3293-18B1-4DDA-AF9B-096786F06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3457576"/>
            <a:ext cx="1004888" cy="1746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Oval 47">
            <a:extLst>
              <a:ext uri="{FF2B5EF4-FFF2-40B4-BE49-F238E27FC236}">
                <a16:creationId xmlns:a16="http://schemas.microsoft.com/office/drawing/2014/main" id="{CF24241C-B09C-4F6A-ADF1-9C10404F9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4150" y="2420937"/>
            <a:ext cx="73025" cy="73025"/>
          </a:xfrm>
          <a:prstGeom prst="ellipse">
            <a:avLst/>
          </a:pr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 48">
            <a:extLst>
              <a:ext uri="{FF2B5EF4-FFF2-40B4-BE49-F238E27FC236}">
                <a16:creationId xmlns:a16="http://schemas.microsoft.com/office/drawing/2014/main" id="{B4CFD9C2-752A-45B3-AF13-C66FA2C984E2}"/>
              </a:ext>
            </a:extLst>
          </p:cNvPr>
          <p:cNvSpPr>
            <a:spLocks noEditPoints="1"/>
          </p:cNvSpPr>
          <p:nvPr/>
        </p:nvSpPr>
        <p:spPr bwMode="auto">
          <a:xfrm>
            <a:off x="9037638" y="2384425"/>
            <a:ext cx="144463" cy="146050"/>
          </a:xfrm>
          <a:custGeom>
            <a:avLst/>
            <a:gdLst>
              <a:gd name="T0" fmla="*/ 178 w 355"/>
              <a:gd name="T1" fmla="*/ 0 h 356"/>
              <a:gd name="T2" fmla="*/ 0 w 355"/>
              <a:gd name="T3" fmla="*/ 178 h 356"/>
              <a:gd name="T4" fmla="*/ 178 w 355"/>
              <a:gd name="T5" fmla="*/ 356 h 356"/>
              <a:gd name="T6" fmla="*/ 355 w 355"/>
              <a:gd name="T7" fmla="*/ 178 h 356"/>
              <a:gd name="T8" fmla="*/ 178 w 355"/>
              <a:gd name="T9" fmla="*/ 0 h 356"/>
              <a:gd name="T10" fmla="*/ 178 w 355"/>
              <a:gd name="T11" fmla="*/ 19 h 356"/>
              <a:gd name="T12" fmla="*/ 18 w 355"/>
              <a:gd name="T13" fmla="*/ 178 h 356"/>
              <a:gd name="T14" fmla="*/ 178 w 355"/>
              <a:gd name="T15" fmla="*/ 337 h 356"/>
              <a:gd name="T16" fmla="*/ 337 w 355"/>
              <a:gd name="T17" fmla="*/ 178 h 356"/>
              <a:gd name="T18" fmla="*/ 178 w 355"/>
              <a:gd name="T19" fmla="*/ 19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5" h="356">
                <a:moveTo>
                  <a:pt x="178" y="0"/>
                </a:moveTo>
                <a:cubicBezTo>
                  <a:pt x="79" y="0"/>
                  <a:pt x="0" y="80"/>
                  <a:pt x="0" y="178"/>
                </a:cubicBezTo>
                <a:cubicBezTo>
                  <a:pt x="0" y="276"/>
                  <a:pt x="79" y="356"/>
                  <a:pt x="178" y="356"/>
                </a:cubicBezTo>
                <a:cubicBezTo>
                  <a:pt x="276" y="356"/>
                  <a:pt x="355" y="276"/>
                  <a:pt x="355" y="178"/>
                </a:cubicBezTo>
                <a:cubicBezTo>
                  <a:pt x="355" y="80"/>
                  <a:pt x="276" y="0"/>
                  <a:pt x="178" y="0"/>
                </a:cubicBezTo>
                <a:close/>
                <a:moveTo>
                  <a:pt x="178" y="19"/>
                </a:moveTo>
                <a:cubicBezTo>
                  <a:pt x="90" y="19"/>
                  <a:pt x="18" y="90"/>
                  <a:pt x="18" y="178"/>
                </a:cubicBezTo>
                <a:cubicBezTo>
                  <a:pt x="18" y="266"/>
                  <a:pt x="90" y="337"/>
                  <a:pt x="178" y="337"/>
                </a:cubicBezTo>
                <a:cubicBezTo>
                  <a:pt x="266" y="337"/>
                  <a:pt x="337" y="266"/>
                  <a:pt x="337" y="178"/>
                </a:cubicBezTo>
                <a:cubicBezTo>
                  <a:pt x="337" y="90"/>
                  <a:pt x="266" y="19"/>
                  <a:pt x="178" y="19"/>
                </a:cubicBezTo>
                <a:close/>
              </a:path>
            </a:pathLst>
          </a:cu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Freeform 49">
            <a:extLst>
              <a:ext uri="{FF2B5EF4-FFF2-40B4-BE49-F238E27FC236}">
                <a16:creationId xmlns:a16="http://schemas.microsoft.com/office/drawing/2014/main" id="{6AD4A303-CDDD-460D-8AA7-69EDDE5B1C3A}"/>
              </a:ext>
            </a:extLst>
          </p:cNvPr>
          <p:cNvSpPr>
            <a:spLocks/>
          </p:cNvSpPr>
          <p:nvPr/>
        </p:nvSpPr>
        <p:spPr bwMode="auto">
          <a:xfrm>
            <a:off x="9102725" y="2457450"/>
            <a:ext cx="525463" cy="711200"/>
          </a:xfrm>
          <a:custGeom>
            <a:avLst/>
            <a:gdLst>
              <a:gd name="T0" fmla="*/ 19 w 1287"/>
              <a:gd name="T1" fmla="*/ 0 h 1742"/>
              <a:gd name="T2" fmla="*/ 0 w 1287"/>
              <a:gd name="T3" fmla="*/ 1730 h 1742"/>
              <a:gd name="T4" fmla="*/ 1287 w 1287"/>
              <a:gd name="T5" fmla="*/ 1742 h 1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87" h="1742">
                <a:moveTo>
                  <a:pt x="19" y="0"/>
                </a:moveTo>
                <a:lnTo>
                  <a:pt x="0" y="1730"/>
                </a:lnTo>
                <a:lnTo>
                  <a:pt x="1287" y="1742"/>
                </a:lnTo>
              </a:path>
            </a:pathLst>
          </a:custGeom>
          <a:noFill/>
          <a:ln w="22225" cap="flat">
            <a:solidFill>
              <a:srgbClr val="1A1A1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Line 50">
            <a:extLst>
              <a:ext uri="{FF2B5EF4-FFF2-40B4-BE49-F238E27FC236}">
                <a16:creationId xmlns:a16="http://schemas.microsoft.com/office/drawing/2014/main" id="{51D01514-8D87-4BD0-9DE2-879DF4264F3F}"/>
              </a:ext>
            </a:extLst>
          </p:cNvPr>
          <p:cNvSpPr>
            <a:spLocks noChangeShapeType="1"/>
          </p:cNvSpPr>
          <p:nvPr/>
        </p:nvSpPr>
        <p:spPr bwMode="auto">
          <a:xfrm>
            <a:off x="9658350" y="3168650"/>
            <a:ext cx="127000" cy="0"/>
          </a:xfrm>
          <a:prstGeom prst="line">
            <a:avLst/>
          </a:prstGeom>
          <a:noFill/>
          <a:ln w="22225" cap="flat">
            <a:solidFill>
              <a:srgbClr val="1A1A1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Line 51">
            <a:extLst>
              <a:ext uri="{FF2B5EF4-FFF2-40B4-BE49-F238E27FC236}">
                <a16:creationId xmlns:a16="http://schemas.microsoft.com/office/drawing/2014/main" id="{80767833-7F09-4E22-AB03-76EFEF0DE739}"/>
              </a:ext>
            </a:extLst>
          </p:cNvPr>
          <p:cNvSpPr>
            <a:spLocks noChangeShapeType="1"/>
          </p:cNvSpPr>
          <p:nvPr/>
        </p:nvSpPr>
        <p:spPr bwMode="auto">
          <a:xfrm>
            <a:off x="9821863" y="3168650"/>
            <a:ext cx="127000" cy="0"/>
          </a:xfrm>
          <a:prstGeom prst="line">
            <a:avLst/>
          </a:prstGeom>
          <a:noFill/>
          <a:ln w="22225" cap="flat">
            <a:solidFill>
              <a:srgbClr val="1A1A1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Freeform 52">
            <a:extLst>
              <a:ext uri="{FF2B5EF4-FFF2-40B4-BE49-F238E27FC236}">
                <a16:creationId xmlns:a16="http://schemas.microsoft.com/office/drawing/2014/main" id="{587B5725-0F1B-47A9-AA52-93233FAF2934}"/>
              </a:ext>
            </a:extLst>
          </p:cNvPr>
          <p:cNvSpPr>
            <a:spLocks/>
          </p:cNvSpPr>
          <p:nvPr/>
        </p:nvSpPr>
        <p:spPr bwMode="auto">
          <a:xfrm>
            <a:off x="9244013" y="3201987"/>
            <a:ext cx="477838" cy="628650"/>
          </a:xfrm>
          <a:custGeom>
            <a:avLst/>
            <a:gdLst>
              <a:gd name="T0" fmla="*/ 0 w 1172"/>
              <a:gd name="T1" fmla="*/ 0 h 1540"/>
              <a:gd name="T2" fmla="*/ 0 w 1172"/>
              <a:gd name="T3" fmla="*/ 1540 h 1540"/>
              <a:gd name="T4" fmla="*/ 1172 w 1172"/>
              <a:gd name="T5" fmla="*/ 1540 h 1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72" h="1540">
                <a:moveTo>
                  <a:pt x="0" y="0"/>
                </a:moveTo>
                <a:lnTo>
                  <a:pt x="0" y="1540"/>
                </a:lnTo>
                <a:lnTo>
                  <a:pt x="1172" y="1540"/>
                </a:lnTo>
              </a:path>
            </a:pathLst>
          </a:custGeom>
          <a:noFill/>
          <a:ln w="22225" cap="flat">
            <a:solidFill>
              <a:srgbClr val="1A1A1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Freeform 53">
            <a:extLst>
              <a:ext uri="{FF2B5EF4-FFF2-40B4-BE49-F238E27FC236}">
                <a16:creationId xmlns:a16="http://schemas.microsoft.com/office/drawing/2014/main" id="{E342CEF4-5BA9-41D8-ACA0-4CE488BE0CE2}"/>
              </a:ext>
            </a:extLst>
          </p:cNvPr>
          <p:cNvSpPr>
            <a:spLocks/>
          </p:cNvSpPr>
          <p:nvPr/>
        </p:nvSpPr>
        <p:spPr bwMode="auto">
          <a:xfrm>
            <a:off x="9104313" y="3201987"/>
            <a:ext cx="96838" cy="257175"/>
          </a:xfrm>
          <a:custGeom>
            <a:avLst/>
            <a:gdLst>
              <a:gd name="T0" fmla="*/ 239 w 239"/>
              <a:gd name="T1" fmla="*/ 629 h 629"/>
              <a:gd name="T2" fmla="*/ 239 w 239"/>
              <a:gd name="T3" fmla="*/ 0 h 629"/>
              <a:gd name="T4" fmla="*/ 0 w 239"/>
              <a:gd name="T5" fmla="*/ 0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9" h="629">
                <a:moveTo>
                  <a:pt x="239" y="629"/>
                </a:moveTo>
                <a:lnTo>
                  <a:pt x="239" y="0"/>
                </a:lnTo>
                <a:lnTo>
                  <a:pt x="0" y="0"/>
                </a:lnTo>
              </a:path>
            </a:pathLst>
          </a:custGeom>
          <a:noFill/>
          <a:ln w="22225" cap="flat">
            <a:solidFill>
              <a:srgbClr val="1A1A1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Rectangle 54">
            <a:extLst>
              <a:ext uri="{FF2B5EF4-FFF2-40B4-BE49-F238E27FC236}">
                <a16:creationId xmlns:a16="http://schemas.microsoft.com/office/drawing/2014/main" id="{DB5DC702-6E05-4CB0-AC1F-FA0EA1ACD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5925" y="3219450"/>
            <a:ext cx="2301875" cy="566738"/>
          </a:xfrm>
          <a:prstGeom prst="rect">
            <a:avLst/>
          </a:prstGeom>
          <a:solidFill>
            <a:srgbClr val="13BF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Rectangle 55">
            <a:extLst>
              <a:ext uri="{FF2B5EF4-FFF2-40B4-BE49-F238E27FC236}">
                <a16:creationId xmlns:a16="http://schemas.microsoft.com/office/drawing/2014/main" id="{53F1139B-B033-4EC5-B5C3-0881C389F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0613" y="3005137"/>
            <a:ext cx="1625600" cy="17462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FB805A82-18AE-4E95-A863-CC7D4C75CF01}"/>
              </a:ext>
            </a:extLst>
          </p:cNvPr>
          <p:cNvCxnSpPr>
            <a:cxnSpLocks/>
          </p:cNvCxnSpPr>
          <p:nvPr/>
        </p:nvCxnSpPr>
        <p:spPr>
          <a:xfrm flipH="1">
            <a:off x="495300" y="1778795"/>
            <a:ext cx="2238218" cy="0"/>
          </a:xfrm>
          <a:prstGeom prst="line">
            <a:avLst/>
          </a:prstGeom>
          <a:ln w="28575">
            <a:solidFill>
              <a:srgbClr val="1A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670E70C1-8D30-42EF-B39E-8873933ECC5E}"/>
              </a:ext>
            </a:extLst>
          </p:cNvPr>
          <p:cNvCxnSpPr>
            <a:cxnSpLocks/>
          </p:cNvCxnSpPr>
          <p:nvPr/>
        </p:nvCxnSpPr>
        <p:spPr>
          <a:xfrm flipV="1">
            <a:off x="495300" y="911226"/>
            <a:ext cx="0" cy="865190"/>
          </a:xfrm>
          <a:prstGeom prst="line">
            <a:avLst/>
          </a:prstGeom>
          <a:ln w="28575">
            <a:solidFill>
              <a:srgbClr val="1A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71B0F9D7-23FA-4660-B431-76AD9599F3C9}"/>
              </a:ext>
            </a:extLst>
          </p:cNvPr>
          <p:cNvCxnSpPr/>
          <p:nvPr/>
        </p:nvCxnSpPr>
        <p:spPr>
          <a:xfrm>
            <a:off x="495300" y="911226"/>
            <a:ext cx="1447800" cy="0"/>
          </a:xfrm>
          <a:prstGeom prst="line">
            <a:avLst/>
          </a:prstGeom>
          <a:ln w="28575">
            <a:solidFill>
              <a:srgbClr val="1A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0C23828E-B0F7-4ABD-8B18-B2AF003DD726}"/>
              </a:ext>
            </a:extLst>
          </p:cNvPr>
          <p:cNvSpPr txBox="1"/>
          <p:nvPr/>
        </p:nvSpPr>
        <p:spPr>
          <a:xfrm>
            <a:off x="660300" y="1018522"/>
            <a:ext cx="27353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3BFAF"/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YOUR TEXT HERE</a:t>
            </a: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5F3B983E-270E-465C-86D2-A11A06CD8812}"/>
              </a:ext>
            </a:extLst>
          </p:cNvPr>
          <p:cNvCxnSpPr>
            <a:cxnSpLocks/>
          </p:cNvCxnSpPr>
          <p:nvPr/>
        </p:nvCxnSpPr>
        <p:spPr>
          <a:xfrm flipH="1">
            <a:off x="6319996" y="1301751"/>
            <a:ext cx="1827054" cy="7145"/>
          </a:xfrm>
          <a:prstGeom prst="line">
            <a:avLst/>
          </a:prstGeom>
          <a:ln w="28575">
            <a:solidFill>
              <a:srgbClr val="1A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336BA9C0-052D-4567-97FD-20D792A669E0}"/>
              </a:ext>
            </a:extLst>
          </p:cNvPr>
          <p:cNvCxnSpPr>
            <a:cxnSpLocks/>
          </p:cNvCxnSpPr>
          <p:nvPr/>
        </p:nvCxnSpPr>
        <p:spPr>
          <a:xfrm flipV="1">
            <a:off x="8132762" y="519113"/>
            <a:ext cx="0" cy="788990"/>
          </a:xfrm>
          <a:prstGeom prst="line">
            <a:avLst/>
          </a:prstGeom>
          <a:ln w="28575">
            <a:solidFill>
              <a:srgbClr val="1A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2CA17AD5-C2D6-4A09-B4DF-487203DC1FB7}"/>
              </a:ext>
            </a:extLst>
          </p:cNvPr>
          <p:cNvCxnSpPr>
            <a:cxnSpLocks/>
          </p:cNvCxnSpPr>
          <p:nvPr/>
        </p:nvCxnSpPr>
        <p:spPr>
          <a:xfrm flipH="1">
            <a:off x="5963881" y="522685"/>
            <a:ext cx="2180352" cy="0"/>
          </a:xfrm>
          <a:prstGeom prst="line">
            <a:avLst/>
          </a:prstGeom>
          <a:ln w="28575">
            <a:solidFill>
              <a:srgbClr val="1A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81E0D90C-EE6A-4DA0-B594-4494DF0F1B66}"/>
              </a:ext>
            </a:extLst>
          </p:cNvPr>
          <p:cNvSpPr txBox="1"/>
          <p:nvPr/>
        </p:nvSpPr>
        <p:spPr>
          <a:xfrm>
            <a:off x="5392738" y="562373"/>
            <a:ext cx="27353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3BFAF"/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YOUR TEXT HERE</a:t>
            </a: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B43F68F8-0E1D-4D23-B4E4-2A27292478E8}"/>
              </a:ext>
            </a:extLst>
          </p:cNvPr>
          <p:cNvCxnSpPr>
            <a:cxnSpLocks/>
          </p:cNvCxnSpPr>
          <p:nvPr/>
        </p:nvCxnSpPr>
        <p:spPr>
          <a:xfrm flipH="1">
            <a:off x="10223500" y="592617"/>
            <a:ext cx="1156494" cy="0"/>
          </a:xfrm>
          <a:prstGeom prst="line">
            <a:avLst/>
          </a:prstGeom>
          <a:ln w="28575">
            <a:solidFill>
              <a:srgbClr val="1A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00B8E19C-32DB-417C-BB6F-F1BB81B05F93}"/>
              </a:ext>
            </a:extLst>
          </p:cNvPr>
          <p:cNvCxnSpPr>
            <a:cxnSpLocks/>
          </p:cNvCxnSpPr>
          <p:nvPr/>
        </p:nvCxnSpPr>
        <p:spPr>
          <a:xfrm flipV="1">
            <a:off x="11372851" y="584200"/>
            <a:ext cx="0" cy="863600"/>
          </a:xfrm>
          <a:prstGeom prst="line">
            <a:avLst/>
          </a:prstGeom>
          <a:ln w="28575">
            <a:solidFill>
              <a:srgbClr val="1A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E8A97662-6D49-4242-B8A3-67ED6A20A31E}"/>
              </a:ext>
            </a:extLst>
          </p:cNvPr>
          <p:cNvCxnSpPr>
            <a:cxnSpLocks/>
          </p:cNvCxnSpPr>
          <p:nvPr/>
        </p:nvCxnSpPr>
        <p:spPr>
          <a:xfrm flipH="1">
            <a:off x="10636250" y="1443038"/>
            <a:ext cx="743744" cy="0"/>
          </a:xfrm>
          <a:prstGeom prst="line">
            <a:avLst/>
          </a:prstGeom>
          <a:ln w="28575">
            <a:solidFill>
              <a:srgbClr val="1A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D04D410B-49AB-4FC9-9FF5-67228F51F759}"/>
              </a:ext>
            </a:extLst>
          </p:cNvPr>
          <p:cNvSpPr txBox="1"/>
          <p:nvPr/>
        </p:nvSpPr>
        <p:spPr>
          <a:xfrm>
            <a:off x="9648600" y="713953"/>
            <a:ext cx="1684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BFAF"/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YOUR TEXT</a:t>
            </a:r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D50D7012-C2DB-40BC-8BD0-D6F2F37EE72F}"/>
              </a:ext>
            </a:extLst>
          </p:cNvPr>
          <p:cNvCxnSpPr>
            <a:cxnSpLocks/>
          </p:cNvCxnSpPr>
          <p:nvPr/>
        </p:nvCxnSpPr>
        <p:spPr>
          <a:xfrm flipH="1">
            <a:off x="2190751" y="2617788"/>
            <a:ext cx="1128712" cy="0"/>
          </a:xfrm>
          <a:prstGeom prst="line">
            <a:avLst/>
          </a:prstGeom>
          <a:ln w="28575">
            <a:solidFill>
              <a:srgbClr val="1A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9E776BB5-A9B1-48BF-B7E0-3C5CD9F37B2D}"/>
              </a:ext>
            </a:extLst>
          </p:cNvPr>
          <p:cNvCxnSpPr>
            <a:cxnSpLocks/>
          </p:cNvCxnSpPr>
          <p:nvPr/>
        </p:nvCxnSpPr>
        <p:spPr>
          <a:xfrm flipV="1">
            <a:off x="3308350" y="2603501"/>
            <a:ext cx="0" cy="941387"/>
          </a:xfrm>
          <a:prstGeom prst="line">
            <a:avLst/>
          </a:prstGeom>
          <a:ln w="28575">
            <a:solidFill>
              <a:srgbClr val="1A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1258E5E2-EAE2-4E94-B9EF-E5F3B489B124}"/>
              </a:ext>
            </a:extLst>
          </p:cNvPr>
          <p:cNvCxnSpPr>
            <a:cxnSpLocks/>
          </p:cNvCxnSpPr>
          <p:nvPr/>
        </p:nvCxnSpPr>
        <p:spPr>
          <a:xfrm flipH="1">
            <a:off x="3244850" y="3530600"/>
            <a:ext cx="61913" cy="0"/>
          </a:xfrm>
          <a:prstGeom prst="line">
            <a:avLst/>
          </a:prstGeom>
          <a:ln w="28575">
            <a:solidFill>
              <a:srgbClr val="1A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>
            <a:extLst>
              <a:ext uri="{FF2B5EF4-FFF2-40B4-BE49-F238E27FC236}">
                <a16:creationId xmlns:a16="http://schemas.microsoft.com/office/drawing/2014/main" id="{30A4E2FA-51D7-45D2-9CFF-56D01DEA5528}"/>
              </a:ext>
            </a:extLst>
          </p:cNvPr>
          <p:cNvSpPr txBox="1"/>
          <p:nvPr/>
        </p:nvSpPr>
        <p:spPr>
          <a:xfrm>
            <a:off x="1602355" y="2725520"/>
            <a:ext cx="1684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YOUR TEXT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6E99372C-D74D-4C31-8044-42BF06454665}"/>
              </a:ext>
            </a:extLst>
          </p:cNvPr>
          <p:cNvSpPr txBox="1"/>
          <p:nvPr/>
        </p:nvSpPr>
        <p:spPr>
          <a:xfrm>
            <a:off x="2322190" y="3429000"/>
            <a:ext cx="85472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YOUR TEXT HERE</a:t>
            </a:r>
          </a:p>
        </p:txBody>
      </p: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AC9BE1D7-C7F0-458A-8B10-65683CE07996}"/>
              </a:ext>
            </a:extLst>
          </p:cNvPr>
          <p:cNvCxnSpPr>
            <a:cxnSpLocks/>
          </p:cNvCxnSpPr>
          <p:nvPr/>
        </p:nvCxnSpPr>
        <p:spPr>
          <a:xfrm flipH="1">
            <a:off x="6011148" y="3834609"/>
            <a:ext cx="1916827" cy="0"/>
          </a:xfrm>
          <a:prstGeom prst="line">
            <a:avLst/>
          </a:prstGeom>
          <a:ln w="28575">
            <a:solidFill>
              <a:srgbClr val="1A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6BE61A6B-2915-4A96-9AF2-10A94C36E8D8}"/>
              </a:ext>
            </a:extLst>
          </p:cNvPr>
          <p:cNvCxnSpPr>
            <a:cxnSpLocks/>
          </p:cNvCxnSpPr>
          <p:nvPr/>
        </p:nvCxnSpPr>
        <p:spPr>
          <a:xfrm flipV="1">
            <a:off x="7925594" y="3092449"/>
            <a:ext cx="0" cy="754067"/>
          </a:xfrm>
          <a:prstGeom prst="line">
            <a:avLst/>
          </a:prstGeom>
          <a:ln w="28575">
            <a:solidFill>
              <a:srgbClr val="1A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A524919B-9298-496B-9279-F5E086723911}"/>
              </a:ext>
            </a:extLst>
          </p:cNvPr>
          <p:cNvCxnSpPr>
            <a:cxnSpLocks/>
          </p:cNvCxnSpPr>
          <p:nvPr/>
        </p:nvCxnSpPr>
        <p:spPr>
          <a:xfrm flipH="1">
            <a:off x="7868443" y="3108242"/>
            <a:ext cx="61913" cy="0"/>
          </a:xfrm>
          <a:prstGeom prst="line">
            <a:avLst/>
          </a:prstGeom>
          <a:ln w="28575">
            <a:solidFill>
              <a:srgbClr val="1A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97180ABD-67BD-4456-A5CB-E8B6881FF28B}"/>
              </a:ext>
            </a:extLst>
          </p:cNvPr>
          <p:cNvSpPr txBox="1"/>
          <p:nvPr/>
        </p:nvSpPr>
        <p:spPr>
          <a:xfrm>
            <a:off x="5608733" y="3223924"/>
            <a:ext cx="2219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3BFAF"/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YOUR TEXT HERE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1C337D0-E219-4010-9D4C-C0608501D3C5}"/>
              </a:ext>
            </a:extLst>
          </p:cNvPr>
          <p:cNvSpPr txBox="1"/>
          <p:nvPr/>
        </p:nvSpPr>
        <p:spPr>
          <a:xfrm>
            <a:off x="6502030" y="2954353"/>
            <a:ext cx="1073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YOUR TEXT HERE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5000773-D2F2-4A7C-9811-7C211BF272EE}"/>
              </a:ext>
            </a:extLst>
          </p:cNvPr>
          <p:cNvCxnSpPr>
            <a:cxnSpLocks/>
          </p:cNvCxnSpPr>
          <p:nvPr/>
        </p:nvCxnSpPr>
        <p:spPr>
          <a:xfrm flipH="1">
            <a:off x="9759951" y="3830637"/>
            <a:ext cx="1905793" cy="0"/>
          </a:xfrm>
          <a:prstGeom prst="line">
            <a:avLst/>
          </a:prstGeom>
          <a:ln w="28575">
            <a:solidFill>
              <a:srgbClr val="1A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3BC2FEF-AD85-4A7D-8F8C-457695309B36}"/>
              </a:ext>
            </a:extLst>
          </p:cNvPr>
          <p:cNvCxnSpPr>
            <a:cxnSpLocks/>
          </p:cNvCxnSpPr>
          <p:nvPr/>
        </p:nvCxnSpPr>
        <p:spPr>
          <a:xfrm flipV="1">
            <a:off x="11665744" y="3092449"/>
            <a:ext cx="0" cy="754067"/>
          </a:xfrm>
          <a:prstGeom prst="line">
            <a:avLst/>
          </a:prstGeom>
          <a:ln w="28575">
            <a:solidFill>
              <a:srgbClr val="1A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CBA4F91-B622-4E88-B63B-E3EC654B95EA}"/>
              </a:ext>
            </a:extLst>
          </p:cNvPr>
          <p:cNvCxnSpPr>
            <a:cxnSpLocks/>
          </p:cNvCxnSpPr>
          <p:nvPr/>
        </p:nvCxnSpPr>
        <p:spPr>
          <a:xfrm flipH="1">
            <a:off x="11603831" y="3105066"/>
            <a:ext cx="61913" cy="0"/>
          </a:xfrm>
          <a:prstGeom prst="line">
            <a:avLst/>
          </a:prstGeom>
          <a:ln w="28575">
            <a:solidFill>
              <a:srgbClr val="1A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5C28860F-FA8F-43B6-BEC5-B673AB16995C}"/>
              </a:ext>
            </a:extLst>
          </p:cNvPr>
          <p:cNvSpPr txBox="1"/>
          <p:nvPr/>
        </p:nvSpPr>
        <p:spPr>
          <a:xfrm>
            <a:off x="9365456" y="3219450"/>
            <a:ext cx="2219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YOUR TEXT HERE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99FF1C5-3712-4F5B-A6A7-8420142520E3}"/>
              </a:ext>
            </a:extLst>
          </p:cNvPr>
          <p:cNvSpPr txBox="1"/>
          <p:nvPr/>
        </p:nvSpPr>
        <p:spPr>
          <a:xfrm>
            <a:off x="10270284" y="2944827"/>
            <a:ext cx="1073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3BFAF"/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YOUR TEXT HERE</a:t>
            </a:r>
          </a:p>
        </p:txBody>
      </p:sp>
      <p:sp>
        <p:nvSpPr>
          <p:cNvPr id="84" name="Oval 30">
            <a:extLst>
              <a:ext uri="{FF2B5EF4-FFF2-40B4-BE49-F238E27FC236}">
                <a16:creationId xmlns:a16="http://schemas.microsoft.com/office/drawing/2014/main" id="{C8C9954C-4084-4A2D-A25A-0D5BDC3B0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8791" y="6433661"/>
            <a:ext cx="104775" cy="104775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reeform 31">
            <a:extLst>
              <a:ext uri="{FF2B5EF4-FFF2-40B4-BE49-F238E27FC236}">
                <a16:creationId xmlns:a16="http://schemas.microsoft.com/office/drawing/2014/main" id="{69966672-6C4B-4DA6-A16E-2D82A83941D0}"/>
              </a:ext>
            </a:extLst>
          </p:cNvPr>
          <p:cNvSpPr>
            <a:spLocks noEditPoints="1"/>
          </p:cNvSpPr>
          <p:nvPr/>
        </p:nvSpPr>
        <p:spPr bwMode="auto">
          <a:xfrm>
            <a:off x="1730053" y="6374923"/>
            <a:ext cx="222250" cy="222250"/>
          </a:xfrm>
          <a:custGeom>
            <a:avLst/>
            <a:gdLst>
              <a:gd name="T0" fmla="*/ 267 w 535"/>
              <a:gd name="T1" fmla="*/ 34 h 534"/>
              <a:gd name="T2" fmla="*/ 501 w 535"/>
              <a:gd name="T3" fmla="*/ 267 h 534"/>
              <a:gd name="T4" fmla="*/ 267 w 535"/>
              <a:gd name="T5" fmla="*/ 500 h 534"/>
              <a:gd name="T6" fmla="*/ 34 w 535"/>
              <a:gd name="T7" fmla="*/ 267 h 534"/>
              <a:gd name="T8" fmla="*/ 267 w 535"/>
              <a:gd name="T9" fmla="*/ 34 h 534"/>
              <a:gd name="T10" fmla="*/ 267 w 535"/>
              <a:gd name="T11" fmla="*/ 0 h 534"/>
              <a:gd name="T12" fmla="*/ 535 w 535"/>
              <a:gd name="T13" fmla="*/ 267 h 534"/>
              <a:gd name="T14" fmla="*/ 267 w 535"/>
              <a:gd name="T15" fmla="*/ 534 h 534"/>
              <a:gd name="T16" fmla="*/ 0 w 535"/>
              <a:gd name="T17" fmla="*/ 267 h 534"/>
              <a:gd name="T18" fmla="*/ 267 w 535"/>
              <a:gd name="T19" fmla="*/ 0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5" h="534">
                <a:moveTo>
                  <a:pt x="267" y="34"/>
                </a:moveTo>
                <a:cubicBezTo>
                  <a:pt x="396" y="34"/>
                  <a:pt x="501" y="138"/>
                  <a:pt x="501" y="267"/>
                </a:cubicBezTo>
                <a:cubicBezTo>
                  <a:pt x="501" y="396"/>
                  <a:pt x="396" y="500"/>
                  <a:pt x="267" y="500"/>
                </a:cubicBezTo>
                <a:cubicBezTo>
                  <a:pt x="139" y="500"/>
                  <a:pt x="34" y="396"/>
                  <a:pt x="34" y="267"/>
                </a:cubicBezTo>
                <a:cubicBezTo>
                  <a:pt x="34" y="138"/>
                  <a:pt x="139" y="34"/>
                  <a:pt x="267" y="34"/>
                </a:cubicBezTo>
                <a:close/>
                <a:moveTo>
                  <a:pt x="267" y="0"/>
                </a:moveTo>
                <a:cubicBezTo>
                  <a:pt x="415" y="0"/>
                  <a:pt x="535" y="119"/>
                  <a:pt x="535" y="267"/>
                </a:cubicBezTo>
                <a:cubicBezTo>
                  <a:pt x="535" y="414"/>
                  <a:pt x="415" y="534"/>
                  <a:pt x="267" y="534"/>
                </a:cubicBezTo>
                <a:cubicBezTo>
                  <a:pt x="120" y="534"/>
                  <a:pt x="0" y="414"/>
                  <a:pt x="0" y="267"/>
                </a:cubicBezTo>
                <a:cubicBezTo>
                  <a:pt x="0" y="119"/>
                  <a:pt x="120" y="0"/>
                  <a:pt x="267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Freeform 32">
            <a:extLst>
              <a:ext uri="{FF2B5EF4-FFF2-40B4-BE49-F238E27FC236}">
                <a16:creationId xmlns:a16="http://schemas.microsoft.com/office/drawing/2014/main" id="{1C5D1E7F-6C88-4D12-B906-F87032F011ED}"/>
              </a:ext>
            </a:extLst>
          </p:cNvPr>
          <p:cNvSpPr>
            <a:spLocks/>
          </p:cNvSpPr>
          <p:nvPr/>
        </p:nvSpPr>
        <p:spPr bwMode="auto">
          <a:xfrm>
            <a:off x="1841178" y="5516086"/>
            <a:ext cx="454025" cy="969963"/>
          </a:xfrm>
          <a:custGeom>
            <a:avLst/>
            <a:gdLst>
              <a:gd name="T0" fmla="*/ 0 w 1090"/>
              <a:gd name="T1" fmla="*/ 2331 h 2331"/>
              <a:gd name="T2" fmla="*/ 1090 w 1090"/>
              <a:gd name="T3" fmla="*/ 1241 h 2331"/>
              <a:gd name="T4" fmla="*/ 1090 w 1090"/>
              <a:gd name="T5" fmla="*/ 0 h 2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90" h="2331">
                <a:moveTo>
                  <a:pt x="0" y="2331"/>
                </a:moveTo>
                <a:lnTo>
                  <a:pt x="1090" y="1241"/>
                </a:lnTo>
                <a:lnTo>
                  <a:pt x="1090" y="0"/>
                </a:lnTo>
              </a:path>
            </a:pathLst>
          </a:custGeom>
          <a:noFill/>
          <a:ln w="22225" cap="flat">
            <a:solidFill>
              <a:srgbClr val="33333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 43">
            <a:extLst>
              <a:ext uri="{FF2B5EF4-FFF2-40B4-BE49-F238E27FC236}">
                <a16:creationId xmlns:a16="http://schemas.microsoft.com/office/drawing/2014/main" id="{D6D28593-2A4E-4E9B-8095-6363DBEC905B}"/>
              </a:ext>
            </a:extLst>
          </p:cNvPr>
          <p:cNvSpPr>
            <a:spLocks/>
          </p:cNvSpPr>
          <p:nvPr/>
        </p:nvSpPr>
        <p:spPr bwMode="auto">
          <a:xfrm>
            <a:off x="1469550" y="4178302"/>
            <a:ext cx="592138" cy="777875"/>
          </a:xfrm>
          <a:custGeom>
            <a:avLst/>
            <a:gdLst>
              <a:gd name="T0" fmla="*/ 0 w 1450"/>
              <a:gd name="T1" fmla="*/ 1905 h 1905"/>
              <a:gd name="T2" fmla="*/ 0 w 1450"/>
              <a:gd name="T3" fmla="*/ 0 h 1905"/>
              <a:gd name="T4" fmla="*/ 1450 w 1450"/>
              <a:gd name="T5" fmla="*/ 0 h 1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50" h="1905">
                <a:moveTo>
                  <a:pt x="0" y="1905"/>
                </a:moveTo>
                <a:lnTo>
                  <a:pt x="0" y="0"/>
                </a:lnTo>
                <a:lnTo>
                  <a:pt x="1450" y="0"/>
                </a:lnTo>
              </a:path>
            </a:pathLst>
          </a:custGeom>
          <a:noFill/>
          <a:ln w="22225" cap="flat">
            <a:solidFill>
              <a:srgbClr val="1A1A1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Freeform 44">
            <a:extLst>
              <a:ext uri="{FF2B5EF4-FFF2-40B4-BE49-F238E27FC236}">
                <a16:creationId xmlns:a16="http://schemas.microsoft.com/office/drawing/2014/main" id="{15AA721A-F8C4-4070-9F8A-5F48BB2DDF68}"/>
              </a:ext>
            </a:extLst>
          </p:cNvPr>
          <p:cNvSpPr>
            <a:spLocks/>
          </p:cNvSpPr>
          <p:nvPr/>
        </p:nvSpPr>
        <p:spPr bwMode="auto">
          <a:xfrm>
            <a:off x="1348255" y="5003801"/>
            <a:ext cx="120650" cy="530453"/>
          </a:xfrm>
          <a:custGeom>
            <a:avLst/>
            <a:gdLst>
              <a:gd name="T0" fmla="*/ 296 w 296"/>
              <a:gd name="T1" fmla="*/ 0 h 779"/>
              <a:gd name="T2" fmla="*/ 296 w 296"/>
              <a:gd name="T3" fmla="*/ 779 h 779"/>
              <a:gd name="T4" fmla="*/ 0 w 296"/>
              <a:gd name="T5" fmla="*/ 779 h 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6" h="779">
                <a:moveTo>
                  <a:pt x="296" y="0"/>
                </a:moveTo>
                <a:lnTo>
                  <a:pt x="296" y="779"/>
                </a:lnTo>
                <a:lnTo>
                  <a:pt x="0" y="779"/>
                </a:lnTo>
              </a:path>
            </a:pathLst>
          </a:custGeom>
          <a:noFill/>
          <a:ln w="22225" cap="flat">
            <a:solidFill>
              <a:srgbClr val="1A1A1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Rectangle 45">
            <a:extLst>
              <a:ext uri="{FF2B5EF4-FFF2-40B4-BE49-F238E27FC236}">
                <a16:creationId xmlns:a16="http://schemas.microsoft.com/office/drawing/2014/main" id="{6EA39B99-B9BF-4C66-91C6-0BF7CAE67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548" y="4238626"/>
            <a:ext cx="1637360" cy="1295629"/>
          </a:xfrm>
          <a:prstGeom prst="rect">
            <a:avLst/>
          </a:prstGeom>
          <a:blipFill>
            <a:blip r:embed="rId4"/>
            <a:srcRect/>
            <a:stretch>
              <a:fillRect l="-51948" t="-18416" r="-17564" b="-167216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CAE87493-3E70-4AB6-B3E6-DEE10AF762D7}"/>
              </a:ext>
            </a:extLst>
          </p:cNvPr>
          <p:cNvCxnSpPr>
            <a:cxnSpLocks/>
          </p:cNvCxnSpPr>
          <p:nvPr/>
        </p:nvCxnSpPr>
        <p:spPr>
          <a:xfrm flipH="1">
            <a:off x="2112488" y="4178302"/>
            <a:ext cx="1128712" cy="0"/>
          </a:xfrm>
          <a:prstGeom prst="line">
            <a:avLst/>
          </a:prstGeom>
          <a:ln w="28575">
            <a:solidFill>
              <a:srgbClr val="1A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047D2087-DC28-4860-A8BF-5F879619DD28}"/>
              </a:ext>
            </a:extLst>
          </p:cNvPr>
          <p:cNvCxnSpPr>
            <a:cxnSpLocks/>
          </p:cNvCxnSpPr>
          <p:nvPr/>
        </p:nvCxnSpPr>
        <p:spPr>
          <a:xfrm flipV="1">
            <a:off x="3230087" y="4164016"/>
            <a:ext cx="0" cy="1422398"/>
          </a:xfrm>
          <a:prstGeom prst="line">
            <a:avLst/>
          </a:prstGeom>
          <a:ln w="28575">
            <a:solidFill>
              <a:srgbClr val="1A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4F296EBC-B058-4031-AA2C-80F7A796DB19}"/>
              </a:ext>
            </a:extLst>
          </p:cNvPr>
          <p:cNvCxnSpPr>
            <a:cxnSpLocks/>
          </p:cNvCxnSpPr>
          <p:nvPr/>
        </p:nvCxnSpPr>
        <p:spPr>
          <a:xfrm flipH="1">
            <a:off x="2370138" y="5586414"/>
            <a:ext cx="858363" cy="0"/>
          </a:xfrm>
          <a:prstGeom prst="line">
            <a:avLst/>
          </a:prstGeom>
          <a:ln w="28575">
            <a:solidFill>
              <a:srgbClr val="1A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21">
            <a:extLst>
              <a:ext uri="{FF2B5EF4-FFF2-40B4-BE49-F238E27FC236}">
                <a16:creationId xmlns:a16="http://schemas.microsoft.com/office/drawing/2014/main" id="{5B71A8B4-D7B3-456A-8063-635C62F5E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5118" y="6218053"/>
            <a:ext cx="88900" cy="90488"/>
          </a:xfrm>
          <a:prstGeom prst="ellipse">
            <a:avLst/>
          </a:pr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Freeform 22">
            <a:extLst>
              <a:ext uri="{FF2B5EF4-FFF2-40B4-BE49-F238E27FC236}">
                <a16:creationId xmlns:a16="http://schemas.microsoft.com/office/drawing/2014/main" id="{48D85656-5B19-4F0C-989A-37F5F1CFC0C7}"/>
              </a:ext>
            </a:extLst>
          </p:cNvPr>
          <p:cNvSpPr>
            <a:spLocks noEditPoints="1"/>
          </p:cNvSpPr>
          <p:nvPr/>
        </p:nvSpPr>
        <p:spPr bwMode="auto">
          <a:xfrm>
            <a:off x="4380668" y="6173603"/>
            <a:ext cx="179388" cy="179388"/>
          </a:xfrm>
          <a:custGeom>
            <a:avLst/>
            <a:gdLst>
              <a:gd name="T0" fmla="*/ 220 w 440"/>
              <a:gd name="T1" fmla="*/ 0 h 440"/>
              <a:gd name="T2" fmla="*/ 440 w 440"/>
              <a:gd name="T3" fmla="*/ 220 h 440"/>
              <a:gd name="T4" fmla="*/ 220 w 440"/>
              <a:gd name="T5" fmla="*/ 440 h 440"/>
              <a:gd name="T6" fmla="*/ 0 w 440"/>
              <a:gd name="T7" fmla="*/ 220 h 440"/>
              <a:gd name="T8" fmla="*/ 220 w 440"/>
              <a:gd name="T9" fmla="*/ 0 h 440"/>
              <a:gd name="T10" fmla="*/ 220 w 440"/>
              <a:gd name="T11" fmla="*/ 23 h 440"/>
              <a:gd name="T12" fmla="*/ 417 w 440"/>
              <a:gd name="T13" fmla="*/ 220 h 440"/>
              <a:gd name="T14" fmla="*/ 220 w 440"/>
              <a:gd name="T15" fmla="*/ 417 h 440"/>
              <a:gd name="T16" fmla="*/ 23 w 440"/>
              <a:gd name="T17" fmla="*/ 220 h 440"/>
              <a:gd name="T18" fmla="*/ 220 w 440"/>
              <a:gd name="T19" fmla="*/ 23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0" h="440">
                <a:moveTo>
                  <a:pt x="220" y="0"/>
                </a:moveTo>
                <a:cubicBezTo>
                  <a:pt x="341" y="0"/>
                  <a:pt x="440" y="99"/>
                  <a:pt x="440" y="220"/>
                </a:cubicBezTo>
                <a:cubicBezTo>
                  <a:pt x="440" y="341"/>
                  <a:pt x="341" y="440"/>
                  <a:pt x="220" y="440"/>
                </a:cubicBezTo>
                <a:cubicBezTo>
                  <a:pt x="98" y="440"/>
                  <a:pt x="0" y="341"/>
                  <a:pt x="0" y="220"/>
                </a:cubicBezTo>
                <a:cubicBezTo>
                  <a:pt x="0" y="99"/>
                  <a:pt x="98" y="0"/>
                  <a:pt x="220" y="0"/>
                </a:cubicBezTo>
                <a:close/>
                <a:moveTo>
                  <a:pt x="220" y="23"/>
                </a:moveTo>
                <a:cubicBezTo>
                  <a:pt x="329" y="23"/>
                  <a:pt x="417" y="111"/>
                  <a:pt x="417" y="220"/>
                </a:cubicBezTo>
                <a:cubicBezTo>
                  <a:pt x="417" y="329"/>
                  <a:pt x="329" y="417"/>
                  <a:pt x="220" y="417"/>
                </a:cubicBezTo>
                <a:cubicBezTo>
                  <a:pt x="111" y="417"/>
                  <a:pt x="23" y="329"/>
                  <a:pt x="23" y="220"/>
                </a:cubicBezTo>
                <a:cubicBezTo>
                  <a:pt x="23" y="111"/>
                  <a:pt x="111" y="23"/>
                  <a:pt x="220" y="23"/>
                </a:cubicBezTo>
                <a:close/>
              </a:path>
            </a:pathLst>
          </a:cu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Freeform 23">
            <a:extLst>
              <a:ext uri="{FF2B5EF4-FFF2-40B4-BE49-F238E27FC236}">
                <a16:creationId xmlns:a16="http://schemas.microsoft.com/office/drawing/2014/main" id="{7033B071-EFD3-4CD3-90BC-44CE9ABB7168}"/>
              </a:ext>
            </a:extLst>
          </p:cNvPr>
          <p:cNvSpPr>
            <a:spLocks/>
          </p:cNvSpPr>
          <p:nvPr/>
        </p:nvSpPr>
        <p:spPr bwMode="auto">
          <a:xfrm>
            <a:off x="4469568" y="5587815"/>
            <a:ext cx="1495425" cy="676275"/>
          </a:xfrm>
          <a:custGeom>
            <a:avLst/>
            <a:gdLst>
              <a:gd name="T0" fmla="*/ 0 w 3666"/>
              <a:gd name="T1" fmla="*/ 1653 h 1653"/>
              <a:gd name="T2" fmla="*/ 1653 w 3666"/>
              <a:gd name="T3" fmla="*/ 0 h 1653"/>
              <a:gd name="T4" fmla="*/ 3666 w 3666"/>
              <a:gd name="T5" fmla="*/ 0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66" h="1653">
                <a:moveTo>
                  <a:pt x="0" y="1653"/>
                </a:moveTo>
                <a:lnTo>
                  <a:pt x="1653" y="0"/>
                </a:lnTo>
                <a:lnTo>
                  <a:pt x="3666" y="0"/>
                </a:lnTo>
              </a:path>
            </a:pathLst>
          </a:custGeom>
          <a:noFill/>
          <a:ln w="22225" cap="flat">
            <a:solidFill>
              <a:srgbClr val="1A1A1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Freeform 43">
            <a:extLst>
              <a:ext uri="{FF2B5EF4-FFF2-40B4-BE49-F238E27FC236}">
                <a16:creationId xmlns:a16="http://schemas.microsoft.com/office/drawing/2014/main" id="{275FAA9B-57C7-4D35-8E1F-18527D438A8E}"/>
              </a:ext>
            </a:extLst>
          </p:cNvPr>
          <p:cNvSpPr>
            <a:spLocks/>
          </p:cNvSpPr>
          <p:nvPr/>
        </p:nvSpPr>
        <p:spPr bwMode="auto">
          <a:xfrm>
            <a:off x="5973575" y="4517843"/>
            <a:ext cx="592138" cy="777875"/>
          </a:xfrm>
          <a:custGeom>
            <a:avLst/>
            <a:gdLst>
              <a:gd name="T0" fmla="*/ 0 w 1450"/>
              <a:gd name="T1" fmla="*/ 1905 h 1905"/>
              <a:gd name="T2" fmla="*/ 0 w 1450"/>
              <a:gd name="T3" fmla="*/ 0 h 1905"/>
              <a:gd name="T4" fmla="*/ 1450 w 1450"/>
              <a:gd name="T5" fmla="*/ 0 h 1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50" h="1905">
                <a:moveTo>
                  <a:pt x="0" y="1905"/>
                </a:moveTo>
                <a:lnTo>
                  <a:pt x="0" y="0"/>
                </a:lnTo>
                <a:lnTo>
                  <a:pt x="1450" y="0"/>
                </a:lnTo>
              </a:path>
            </a:pathLst>
          </a:custGeom>
          <a:noFill/>
          <a:ln w="22225" cap="flat">
            <a:solidFill>
              <a:srgbClr val="1A1A1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Freeform 44">
            <a:extLst>
              <a:ext uri="{FF2B5EF4-FFF2-40B4-BE49-F238E27FC236}">
                <a16:creationId xmlns:a16="http://schemas.microsoft.com/office/drawing/2014/main" id="{F41DFB8C-E4AE-43B7-8149-E592AF54A86B}"/>
              </a:ext>
            </a:extLst>
          </p:cNvPr>
          <p:cNvSpPr>
            <a:spLocks/>
          </p:cNvSpPr>
          <p:nvPr/>
        </p:nvSpPr>
        <p:spPr bwMode="auto">
          <a:xfrm>
            <a:off x="5852280" y="5343342"/>
            <a:ext cx="120650" cy="530453"/>
          </a:xfrm>
          <a:custGeom>
            <a:avLst/>
            <a:gdLst>
              <a:gd name="T0" fmla="*/ 296 w 296"/>
              <a:gd name="T1" fmla="*/ 0 h 779"/>
              <a:gd name="T2" fmla="*/ 296 w 296"/>
              <a:gd name="T3" fmla="*/ 779 h 779"/>
              <a:gd name="T4" fmla="*/ 0 w 296"/>
              <a:gd name="T5" fmla="*/ 779 h 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6" h="779">
                <a:moveTo>
                  <a:pt x="296" y="0"/>
                </a:moveTo>
                <a:lnTo>
                  <a:pt x="296" y="779"/>
                </a:lnTo>
                <a:lnTo>
                  <a:pt x="0" y="779"/>
                </a:lnTo>
              </a:path>
            </a:pathLst>
          </a:custGeom>
          <a:noFill/>
          <a:ln w="22225" cap="flat">
            <a:solidFill>
              <a:srgbClr val="1A1A1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Rectangle 45">
            <a:extLst>
              <a:ext uri="{FF2B5EF4-FFF2-40B4-BE49-F238E27FC236}">
                <a16:creationId xmlns:a16="http://schemas.microsoft.com/office/drawing/2014/main" id="{8BF7BA24-0400-4913-A7E2-8F1C198C6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3573" y="4578167"/>
            <a:ext cx="1637360" cy="1295629"/>
          </a:xfrm>
          <a:prstGeom prst="rect">
            <a:avLst/>
          </a:prstGeom>
          <a:blipFill>
            <a:blip r:embed="rId5"/>
            <a:srcRect/>
            <a:stretch>
              <a:fillRect l="-19895" t="-55898" r="-133175" b="-55898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D5E9E4A0-614B-47AE-B2FC-3B7B0FA9D49A}"/>
              </a:ext>
            </a:extLst>
          </p:cNvPr>
          <p:cNvCxnSpPr>
            <a:cxnSpLocks/>
          </p:cNvCxnSpPr>
          <p:nvPr/>
        </p:nvCxnSpPr>
        <p:spPr>
          <a:xfrm flipH="1">
            <a:off x="6616513" y="4517843"/>
            <a:ext cx="1128712" cy="0"/>
          </a:xfrm>
          <a:prstGeom prst="line">
            <a:avLst/>
          </a:prstGeom>
          <a:ln w="28575">
            <a:solidFill>
              <a:srgbClr val="1A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7B839AB7-E0A2-4648-BF9B-9691042A6E08}"/>
              </a:ext>
            </a:extLst>
          </p:cNvPr>
          <p:cNvCxnSpPr>
            <a:cxnSpLocks/>
          </p:cNvCxnSpPr>
          <p:nvPr/>
        </p:nvCxnSpPr>
        <p:spPr>
          <a:xfrm flipV="1">
            <a:off x="7734112" y="4503557"/>
            <a:ext cx="0" cy="1422398"/>
          </a:xfrm>
          <a:prstGeom prst="line">
            <a:avLst/>
          </a:prstGeom>
          <a:ln w="28575">
            <a:solidFill>
              <a:srgbClr val="1A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4D9634B0-6B79-4482-9C16-E9469FF67FB0}"/>
              </a:ext>
            </a:extLst>
          </p:cNvPr>
          <p:cNvCxnSpPr>
            <a:cxnSpLocks/>
          </p:cNvCxnSpPr>
          <p:nvPr/>
        </p:nvCxnSpPr>
        <p:spPr>
          <a:xfrm flipH="1">
            <a:off x="6874163" y="5925955"/>
            <a:ext cx="858363" cy="0"/>
          </a:xfrm>
          <a:prstGeom prst="line">
            <a:avLst/>
          </a:prstGeom>
          <a:ln w="28575">
            <a:solidFill>
              <a:srgbClr val="1A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ectangle 55">
            <a:extLst>
              <a:ext uri="{FF2B5EF4-FFF2-40B4-BE49-F238E27FC236}">
                <a16:creationId xmlns:a16="http://schemas.microsoft.com/office/drawing/2014/main" id="{8FE2E563-9B60-457E-8D6E-929A3A97A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3648" y="5639466"/>
            <a:ext cx="1625600" cy="174625"/>
          </a:xfrm>
          <a:prstGeom prst="rect">
            <a:avLst/>
          </a:prstGeom>
          <a:solidFill>
            <a:srgbClr val="13BF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8DE029C6-BEB9-4801-90EF-1970CECAA490}"/>
              </a:ext>
            </a:extLst>
          </p:cNvPr>
          <p:cNvSpPr txBox="1"/>
          <p:nvPr/>
        </p:nvSpPr>
        <p:spPr>
          <a:xfrm>
            <a:off x="6753319" y="5579156"/>
            <a:ext cx="1073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YOUR TEXT HERE</a:t>
            </a:r>
          </a:p>
        </p:txBody>
      </p:sp>
      <p:sp>
        <p:nvSpPr>
          <p:cNvPr id="174" name="Oval 30">
            <a:extLst>
              <a:ext uri="{FF2B5EF4-FFF2-40B4-BE49-F238E27FC236}">
                <a16:creationId xmlns:a16="http://schemas.microsoft.com/office/drawing/2014/main" id="{E0A2C626-F7D1-48D1-97FE-3B2C2400CBA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709147" y="4254500"/>
            <a:ext cx="104775" cy="104775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Freeform 31">
            <a:extLst>
              <a:ext uri="{FF2B5EF4-FFF2-40B4-BE49-F238E27FC236}">
                <a16:creationId xmlns:a16="http://schemas.microsoft.com/office/drawing/2014/main" id="{A5CEABDB-9F2C-41EF-8244-C6077EF0E5CB}"/>
              </a:ext>
            </a:extLst>
          </p:cNvPr>
          <p:cNvSpPr>
            <a:spLocks noEditPoints="1"/>
          </p:cNvSpPr>
          <p:nvPr/>
        </p:nvSpPr>
        <p:spPr bwMode="auto">
          <a:xfrm flipV="1">
            <a:off x="9650409" y="4195762"/>
            <a:ext cx="222250" cy="222250"/>
          </a:xfrm>
          <a:custGeom>
            <a:avLst/>
            <a:gdLst>
              <a:gd name="T0" fmla="*/ 267 w 535"/>
              <a:gd name="T1" fmla="*/ 34 h 534"/>
              <a:gd name="T2" fmla="*/ 501 w 535"/>
              <a:gd name="T3" fmla="*/ 267 h 534"/>
              <a:gd name="T4" fmla="*/ 267 w 535"/>
              <a:gd name="T5" fmla="*/ 500 h 534"/>
              <a:gd name="T6" fmla="*/ 34 w 535"/>
              <a:gd name="T7" fmla="*/ 267 h 534"/>
              <a:gd name="T8" fmla="*/ 267 w 535"/>
              <a:gd name="T9" fmla="*/ 34 h 534"/>
              <a:gd name="T10" fmla="*/ 267 w 535"/>
              <a:gd name="T11" fmla="*/ 0 h 534"/>
              <a:gd name="T12" fmla="*/ 535 w 535"/>
              <a:gd name="T13" fmla="*/ 267 h 534"/>
              <a:gd name="T14" fmla="*/ 267 w 535"/>
              <a:gd name="T15" fmla="*/ 534 h 534"/>
              <a:gd name="T16" fmla="*/ 0 w 535"/>
              <a:gd name="T17" fmla="*/ 267 h 534"/>
              <a:gd name="T18" fmla="*/ 267 w 535"/>
              <a:gd name="T19" fmla="*/ 0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5" h="534">
                <a:moveTo>
                  <a:pt x="267" y="34"/>
                </a:moveTo>
                <a:cubicBezTo>
                  <a:pt x="396" y="34"/>
                  <a:pt x="501" y="138"/>
                  <a:pt x="501" y="267"/>
                </a:cubicBezTo>
                <a:cubicBezTo>
                  <a:pt x="501" y="396"/>
                  <a:pt x="396" y="500"/>
                  <a:pt x="267" y="500"/>
                </a:cubicBezTo>
                <a:cubicBezTo>
                  <a:pt x="139" y="500"/>
                  <a:pt x="34" y="396"/>
                  <a:pt x="34" y="267"/>
                </a:cubicBezTo>
                <a:cubicBezTo>
                  <a:pt x="34" y="138"/>
                  <a:pt x="139" y="34"/>
                  <a:pt x="267" y="34"/>
                </a:cubicBezTo>
                <a:close/>
                <a:moveTo>
                  <a:pt x="267" y="0"/>
                </a:moveTo>
                <a:cubicBezTo>
                  <a:pt x="415" y="0"/>
                  <a:pt x="535" y="119"/>
                  <a:pt x="535" y="267"/>
                </a:cubicBezTo>
                <a:cubicBezTo>
                  <a:pt x="535" y="414"/>
                  <a:pt x="415" y="534"/>
                  <a:pt x="267" y="534"/>
                </a:cubicBezTo>
                <a:cubicBezTo>
                  <a:pt x="120" y="534"/>
                  <a:pt x="0" y="414"/>
                  <a:pt x="0" y="267"/>
                </a:cubicBezTo>
                <a:cubicBezTo>
                  <a:pt x="0" y="119"/>
                  <a:pt x="120" y="0"/>
                  <a:pt x="267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Freeform 32">
            <a:extLst>
              <a:ext uri="{FF2B5EF4-FFF2-40B4-BE49-F238E27FC236}">
                <a16:creationId xmlns:a16="http://schemas.microsoft.com/office/drawing/2014/main" id="{4AC05292-5B9A-4E5E-8D58-E23C4B30D743}"/>
              </a:ext>
            </a:extLst>
          </p:cNvPr>
          <p:cNvSpPr>
            <a:spLocks/>
          </p:cNvSpPr>
          <p:nvPr/>
        </p:nvSpPr>
        <p:spPr bwMode="auto">
          <a:xfrm flipV="1">
            <a:off x="9764332" y="4302916"/>
            <a:ext cx="454025" cy="969963"/>
          </a:xfrm>
          <a:custGeom>
            <a:avLst/>
            <a:gdLst>
              <a:gd name="T0" fmla="*/ 0 w 1090"/>
              <a:gd name="T1" fmla="*/ 2331 h 2331"/>
              <a:gd name="T2" fmla="*/ 1090 w 1090"/>
              <a:gd name="T3" fmla="*/ 1241 h 2331"/>
              <a:gd name="T4" fmla="*/ 1090 w 1090"/>
              <a:gd name="T5" fmla="*/ 0 h 2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90" h="2331">
                <a:moveTo>
                  <a:pt x="0" y="2331"/>
                </a:moveTo>
                <a:lnTo>
                  <a:pt x="1090" y="1241"/>
                </a:lnTo>
                <a:lnTo>
                  <a:pt x="1090" y="0"/>
                </a:lnTo>
              </a:path>
            </a:pathLst>
          </a:custGeom>
          <a:noFill/>
          <a:ln w="22225" cap="flat">
            <a:solidFill>
              <a:srgbClr val="33333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Freeform 43">
            <a:extLst>
              <a:ext uri="{FF2B5EF4-FFF2-40B4-BE49-F238E27FC236}">
                <a16:creationId xmlns:a16="http://schemas.microsoft.com/office/drawing/2014/main" id="{071D22C3-9306-4E42-A384-52B613C115A1}"/>
              </a:ext>
            </a:extLst>
          </p:cNvPr>
          <p:cNvSpPr>
            <a:spLocks/>
          </p:cNvSpPr>
          <p:nvPr/>
        </p:nvSpPr>
        <p:spPr bwMode="auto">
          <a:xfrm>
            <a:off x="9322446" y="5102156"/>
            <a:ext cx="592138" cy="777875"/>
          </a:xfrm>
          <a:custGeom>
            <a:avLst/>
            <a:gdLst>
              <a:gd name="T0" fmla="*/ 0 w 1450"/>
              <a:gd name="T1" fmla="*/ 1905 h 1905"/>
              <a:gd name="T2" fmla="*/ 0 w 1450"/>
              <a:gd name="T3" fmla="*/ 0 h 1905"/>
              <a:gd name="T4" fmla="*/ 1450 w 1450"/>
              <a:gd name="T5" fmla="*/ 0 h 1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50" h="1905">
                <a:moveTo>
                  <a:pt x="0" y="1905"/>
                </a:moveTo>
                <a:lnTo>
                  <a:pt x="0" y="0"/>
                </a:lnTo>
                <a:lnTo>
                  <a:pt x="1450" y="0"/>
                </a:lnTo>
              </a:path>
            </a:pathLst>
          </a:custGeom>
          <a:noFill/>
          <a:ln w="22225" cap="flat">
            <a:solidFill>
              <a:srgbClr val="1A1A1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Freeform 44">
            <a:extLst>
              <a:ext uri="{FF2B5EF4-FFF2-40B4-BE49-F238E27FC236}">
                <a16:creationId xmlns:a16="http://schemas.microsoft.com/office/drawing/2014/main" id="{FDD73677-B37A-4DA0-82AE-15B61091EE3B}"/>
              </a:ext>
            </a:extLst>
          </p:cNvPr>
          <p:cNvSpPr>
            <a:spLocks/>
          </p:cNvSpPr>
          <p:nvPr/>
        </p:nvSpPr>
        <p:spPr bwMode="auto">
          <a:xfrm>
            <a:off x="9201151" y="5927655"/>
            <a:ext cx="120650" cy="530453"/>
          </a:xfrm>
          <a:custGeom>
            <a:avLst/>
            <a:gdLst>
              <a:gd name="T0" fmla="*/ 296 w 296"/>
              <a:gd name="T1" fmla="*/ 0 h 779"/>
              <a:gd name="T2" fmla="*/ 296 w 296"/>
              <a:gd name="T3" fmla="*/ 779 h 779"/>
              <a:gd name="T4" fmla="*/ 0 w 296"/>
              <a:gd name="T5" fmla="*/ 779 h 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6" h="779">
                <a:moveTo>
                  <a:pt x="296" y="0"/>
                </a:moveTo>
                <a:lnTo>
                  <a:pt x="296" y="779"/>
                </a:lnTo>
                <a:lnTo>
                  <a:pt x="0" y="779"/>
                </a:lnTo>
              </a:path>
            </a:pathLst>
          </a:custGeom>
          <a:noFill/>
          <a:ln w="22225" cap="flat">
            <a:solidFill>
              <a:srgbClr val="1A1A1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Rectangle 45">
            <a:extLst>
              <a:ext uri="{FF2B5EF4-FFF2-40B4-BE49-F238E27FC236}">
                <a16:creationId xmlns:a16="http://schemas.microsoft.com/office/drawing/2014/main" id="{23CE30E6-BB62-4C0D-9B39-58BAF6375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2444" y="5162480"/>
            <a:ext cx="1637360" cy="1295629"/>
          </a:xfrm>
          <a:prstGeom prst="rect">
            <a:avLst/>
          </a:prstGeom>
          <a:blipFill>
            <a:blip r:embed="rId4"/>
            <a:srcRect/>
            <a:stretch>
              <a:fillRect l="-51948" t="-18416" r="-17564" b="-167216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5D7312C5-ADF2-4344-8C39-0E3BE11111E6}"/>
              </a:ext>
            </a:extLst>
          </p:cNvPr>
          <p:cNvCxnSpPr>
            <a:cxnSpLocks/>
          </p:cNvCxnSpPr>
          <p:nvPr/>
        </p:nvCxnSpPr>
        <p:spPr>
          <a:xfrm flipH="1">
            <a:off x="9965384" y="5102156"/>
            <a:ext cx="1128712" cy="0"/>
          </a:xfrm>
          <a:prstGeom prst="line">
            <a:avLst/>
          </a:prstGeom>
          <a:ln w="28575">
            <a:solidFill>
              <a:srgbClr val="1A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EFAE2FF8-3594-489F-9598-FBF37BB66554}"/>
              </a:ext>
            </a:extLst>
          </p:cNvPr>
          <p:cNvCxnSpPr>
            <a:cxnSpLocks/>
          </p:cNvCxnSpPr>
          <p:nvPr/>
        </p:nvCxnSpPr>
        <p:spPr>
          <a:xfrm flipV="1">
            <a:off x="11082983" y="5087870"/>
            <a:ext cx="0" cy="1422398"/>
          </a:xfrm>
          <a:prstGeom prst="line">
            <a:avLst/>
          </a:prstGeom>
          <a:ln w="28575">
            <a:solidFill>
              <a:srgbClr val="1A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9288DCE3-C2CA-40F2-A3A2-C2288C255EC9}"/>
              </a:ext>
            </a:extLst>
          </p:cNvPr>
          <p:cNvCxnSpPr>
            <a:cxnSpLocks/>
          </p:cNvCxnSpPr>
          <p:nvPr/>
        </p:nvCxnSpPr>
        <p:spPr>
          <a:xfrm flipH="1">
            <a:off x="10223034" y="6510268"/>
            <a:ext cx="858363" cy="0"/>
          </a:xfrm>
          <a:prstGeom prst="line">
            <a:avLst/>
          </a:prstGeom>
          <a:ln w="28575">
            <a:solidFill>
              <a:srgbClr val="1A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Rectangle 55">
            <a:extLst>
              <a:ext uri="{FF2B5EF4-FFF2-40B4-BE49-F238E27FC236}">
                <a16:creationId xmlns:a16="http://schemas.microsoft.com/office/drawing/2014/main" id="{5C37EB00-4981-40B1-AB43-09EC6EFA6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0856" y="6154553"/>
            <a:ext cx="1640530" cy="202906"/>
          </a:xfrm>
          <a:prstGeom prst="rect">
            <a:avLst/>
          </a:prstGeom>
          <a:solidFill>
            <a:srgbClr val="13BF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FFCD4198-420D-4880-B3E4-7C5EF9567D2A}"/>
              </a:ext>
            </a:extLst>
          </p:cNvPr>
          <p:cNvSpPr txBox="1"/>
          <p:nvPr/>
        </p:nvSpPr>
        <p:spPr>
          <a:xfrm>
            <a:off x="9665004" y="6094243"/>
            <a:ext cx="1073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42481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"/>
    </mc:Choice>
    <mc:Fallback xmlns="">
      <p:transition spd="slow" advClick="0" advTm="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xit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xit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7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0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xit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4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xit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6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1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5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0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xit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8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xit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4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6" presetClass="entr" presetSubtype="2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8" dur="2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6" presetClass="exit" presetSubtype="2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0" dur="2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55" presetClass="entr" presetSubtype="0" fill="hold" grpId="0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5" dur="1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8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xit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1" dur="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xit" presetSubtype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7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1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3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7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repeatCount="3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5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42" presetClass="path" presetSubtype="0" decel="10000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-8.33333E-7 -4.44444E-6 L -8.33333E-7 -2.59259E-6 " pathEditMode="relative" rAng="0" ptsTypes="AA">
                                      <p:cBhvr>
                                        <p:cTn id="22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8"/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6" dur="1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9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xit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8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2" presetClass="exit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4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2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8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0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25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9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5" presetClass="entr" presetSubtype="0" fill="hold" grpId="0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repeatCount="3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6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8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9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1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4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6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22" presetClass="exit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8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22" presetClass="exit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4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2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8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22" presetClass="exit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0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4" dur="25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5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8" dur="25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9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repeatCount="3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6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9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8" dur="25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9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22" presetClass="exit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4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8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22" presetClass="exit" presetSubtype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80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2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4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22" presetClass="exit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6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6" dur="1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9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0" dur="25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1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4" dur="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22" presetClass="exit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6" dur="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0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22" presetClass="exit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22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6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22" presetClass="exit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28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2" dur="2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3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10" presetClass="entr" presetSubtype="0" repeatCount="3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5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8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1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7" dur="25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8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1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22" presetClass="exit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3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7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22" presetClass="exit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69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3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22" presetClass="exit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5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9" dur="25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0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10" presetClass="entr" presetSubtype="0" repeatCount="3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" dur="2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0" grpId="0" animBg="1"/>
      <p:bldP spid="86" grpId="0" animBg="1"/>
      <p:bldP spid="86" grpId="1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3" grpId="1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1" grpId="1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09" grpId="1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8" grpId="1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7" grpId="1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44" grpId="0"/>
      <p:bldP spid="154" grpId="0"/>
      <p:bldP spid="164" grpId="0"/>
      <p:bldP spid="171" grpId="0"/>
      <p:bldP spid="171" grpId="1"/>
      <p:bldP spid="172" grpId="0"/>
      <p:bldP spid="73" grpId="0"/>
      <p:bldP spid="74" grpId="0"/>
      <p:bldP spid="80" grpId="0"/>
      <p:bldP spid="81" grpId="0"/>
      <p:bldP spid="84" grpId="0" animBg="1"/>
      <p:bldP spid="85" grpId="0" animBg="1"/>
      <p:bldP spid="135" grpId="0" animBg="1"/>
      <p:bldP spid="140" grpId="0" animBg="1"/>
      <p:bldP spid="141" grpId="0" animBg="1"/>
      <p:bldP spid="143" grpId="0" animBg="1"/>
      <p:bldP spid="152" grpId="0" animBg="1"/>
      <p:bldP spid="153" grpId="0" animBg="1"/>
      <p:bldP spid="153" grpId="1" animBg="1"/>
      <p:bldP spid="156" grpId="0" animBg="1"/>
      <p:bldP spid="157" grpId="0" animBg="1"/>
      <p:bldP spid="160" grpId="0" animBg="1"/>
      <p:bldP spid="161" grpId="0" animBg="1"/>
      <p:bldP spid="168" grpId="0" animBg="1"/>
      <p:bldP spid="170" grpId="0"/>
      <p:bldP spid="174" grpId="0" animBg="1"/>
      <p:bldP spid="176" grpId="0" animBg="1"/>
      <p:bldP spid="178" grpId="0" animBg="1"/>
      <p:bldP spid="179" grpId="0" animBg="1"/>
      <p:bldP spid="180" grpId="0" animBg="1"/>
      <p:bldP spid="181" grpId="0" animBg="1"/>
      <p:bldP spid="185" grpId="0" animBg="1"/>
      <p:bldP spid="1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957F1D30-DE04-40C1-963A-77F418AFCEE8}"/>
              </a:ext>
            </a:extLst>
          </p:cNvPr>
          <p:cNvSpPr>
            <a:spLocks noEditPoints="1"/>
          </p:cNvSpPr>
          <p:nvPr/>
        </p:nvSpPr>
        <p:spPr bwMode="auto">
          <a:xfrm>
            <a:off x="4051301" y="1709738"/>
            <a:ext cx="192088" cy="192088"/>
          </a:xfrm>
          <a:custGeom>
            <a:avLst/>
            <a:gdLst>
              <a:gd name="T0" fmla="*/ 267 w 534"/>
              <a:gd name="T1" fmla="*/ 0 h 535"/>
              <a:gd name="T2" fmla="*/ 534 w 534"/>
              <a:gd name="T3" fmla="*/ 267 h 535"/>
              <a:gd name="T4" fmla="*/ 267 w 534"/>
              <a:gd name="T5" fmla="*/ 535 h 535"/>
              <a:gd name="T6" fmla="*/ 0 w 534"/>
              <a:gd name="T7" fmla="*/ 267 h 535"/>
              <a:gd name="T8" fmla="*/ 267 w 534"/>
              <a:gd name="T9" fmla="*/ 0 h 535"/>
              <a:gd name="T10" fmla="*/ 267 w 534"/>
              <a:gd name="T11" fmla="*/ 85 h 535"/>
              <a:gd name="T12" fmla="*/ 450 w 534"/>
              <a:gd name="T13" fmla="*/ 267 h 535"/>
              <a:gd name="T14" fmla="*/ 267 w 534"/>
              <a:gd name="T15" fmla="*/ 450 h 535"/>
              <a:gd name="T16" fmla="*/ 85 w 534"/>
              <a:gd name="T17" fmla="*/ 267 h 535"/>
              <a:gd name="T18" fmla="*/ 267 w 534"/>
              <a:gd name="T19" fmla="*/ 85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4" h="535">
                <a:moveTo>
                  <a:pt x="267" y="0"/>
                </a:moveTo>
                <a:cubicBezTo>
                  <a:pt x="415" y="0"/>
                  <a:pt x="534" y="120"/>
                  <a:pt x="534" y="267"/>
                </a:cubicBezTo>
                <a:cubicBezTo>
                  <a:pt x="534" y="415"/>
                  <a:pt x="415" y="535"/>
                  <a:pt x="267" y="535"/>
                </a:cubicBezTo>
                <a:cubicBezTo>
                  <a:pt x="120" y="535"/>
                  <a:pt x="0" y="415"/>
                  <a:pt x="0" y="267"/>
                </a:cubicBezTo>
                <a:cubicBezTo>
                  <a:pt x="0" y="120"/>
                  <a:pt x="120" y="0"/>
                  <a:pt x="267" y="0"/>
                </a:cubicBezTo>
                <a:close/>
                <a:moveTo>
                  <a:pt x="267" y="85"/>
                </a:moveTo>
                <a:cubicBezTo>
                  <a:pt x="368" y="85"/>
                  <a:pt x="450" y="167"/>
                  <a:pt x="450" y="267"/>
                </a:cubicBezTo>
                <a:cubicBezTo>
                  <a:pt x="450" y="368"/>
                  <a:pt x="368" y="450"/>
                  <a:pt x="267" y="450"/>
                </a:cubicBezTo>
                <a:cubicBezTo>
                  <a:pt x="166" y="450"/>
                  <a:pt x="85" y="368"/>
                  <a:pt x="85" y="267"/>
                </a:cubicBezTo>
                <a:cubicBezTo>
                  <a:pt x="85" y="167"/>
                  <a:pt x="166" y="85"/>
                  <a:pt x="267" y="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028B80BE-D4BE-479F-A7A4-87025B488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7976" y="1776413"/>
            <a:ext cx="58738" cy="587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C02CFEB0-30C1-4521-9554-62BFFB527111}"/>
              </a:ext>
            </a:extLst>
          </p:cNvPr>
          <p:cNvSpPr>
            <a:spLocks/>
          </p:cNvSpPr>
          <p:nvPr/>
        </p:nvSpPr>
        <p:spPr bwMode="auto">
          <a:xfrm>
            <a:off x="1116013" y="947738"/>
            <a:ext cx="3030538" cy="857250"/>
          </a:xfrm>
          <a:custGeom>
            <a:avLst/>
            <a:gdLst>
              <a:gd name="T0" fmla="*/ 8412 w 8412"/>
              <a:gd name="T1" fmla="*/ 2377 h 2377"/>
              <a:gd name="T2" fmla="*/ 6765 w 8412"/>
              <a:gd name="T3" fmla="*/ 0 h 2377"/>
              <a:gd name="T4" fmla="*/ 0 w 8412"/>
              <a:gd name="T5" fmla="*/ 0 h 2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412" h="2377">
                <a:moveTo>
                  <a:pt x="8412" y="2377"/>
                </a:moveTo>
                <a:lnTo>
                  <a:pt x="6765" y="0"/>
                </a:lnTo>
                <a:lnTo>
                  <a:pt x="0" y="0"/>
                </a:lnTo>
              </a:path>
            </a:pathLst>
          </a:custGeom>
          <a:noFill/>
          <a:ln w="1905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BD9E7D9F-80AD-4BFC-B8B7-B9CB82C7A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363" y="465138"/>
            <a:ext cx="2420938" cy="4381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9DF41FE0-98C2-4ACF-928C-9915958DD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726" y="1006475"/>
            <a:ext cx="1552575" cy="225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30C90CBF-36B6-40AB-AA6C-880A76435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638" y="1262063"/>
            <a:ext cx="1236663" cy="2238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722CE2AA-7B25-4775-9296-096C9219C42C}"/>
              </a:ext>
            </a:extLst>
          </p:cNvPr>
          <p:cNvSpPr>
            <a:spLocks noEditPoints="1"/>
          </p:cNvSpPr>
          <p:nvPr/>
        </p:nvSpPr>
        <p:spPr bwMode="auto">
          <a:xfrm>
            <a:off x="5329238" y="1711325"/>
            <a:ext cx="188913" cy="188913"/>
          </a:xfrm>
          <a:custGeom>
            <a:avLst/>
            <a:gdLst>
              <a:gd name="T0" fmla="*/ 262 w 524"/>
              <a:gd name="T1" fmla="*/ 0 h 525"/>
              <a:gd name="T2" fmla="*/ 524 w 524"/>
              <a:gd name="T3" fmla="*/ 262 h 525"/>
              <a:gd name="T4" fmla="*/ 262 w 524"/>
              <a:gd name="T5" fmla="*/ 525 h 525"/>
              <a:gd name="T6" fmla="*/ 0 w 524"/>
              <a:gd name="T7" fmla="*/ 262 h 525"/>
              <a:gd name="T8" fmla="*/ 262 w 524"/>
              <a:gd name="T9" fmla="*/ 0 h 525"/>
              <a:gd name="T10" fmla="*/ 262 w 524"/>
              <a:gd name="T11" fmla="*/ 83 h 525"/>
              <a:gd name="T12" fmla="*/ 441 w 524"/>
              <a:gd name="T13" fmla="*/ 262 h 525"/>
              <a:gd name="T14" fmla="*/ 262 w 524"/>
              <a:gd name="T15" fmla="*/ 442 h 525"/>
              <a:gd name="T16" fmla="*/ 82 w 524"/>
              <a:gd name="T17" fmla="*/ 262 h 525"/>
              <a:gd name="T18" fmla="*/ 262 w 524"/>
              <a:gd name="T19" fmla="*/ 83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4" h="525">
                <a:moveTo>
                  <a:pt x="262" y="0"/>
                </a:moveTo>
                <a:cubicBezTo>
                  <a:pt x="406" y="0"/>
                  <a:pt x="524" y="118"/>
                  <a:pt x="524" y="262"/>
                </a:cubicBezTo>
                <a:cubicBezTo>
                  <a:pt x="524" y="407"/>
                  <a:pt x="406" y="525"/>
                  <a:pt x="262" y="525"/>
                </a:cubicBezTo>
                <a:cubicBezTo>
                  <a:pt x="117" y="525"/>
                  <a:pt x="0" y="407"/>
                  <a:pt x="0" y="262"/>
                </a:cubicBezTo>
                <a:cubicBezTo>
                  <a:pt x="0" y="118"/>
                  <a:pt x="117" y="0"/>
                  <a:pt x="262" y="0"/>
                </a:cubicBezTo>
                <a:close/>
                <a:moveTo>
                  <a:pt x="262" y="83"/>
                </a:moveTo>
                <a:cubicBezTo>
                  <a:pt x="360" y="83"/>
                  <a:pt x="441" y="164"/>
                  <a:pt x="441" y="262"/>
                </a:cubicBezTo>
                <a:cubicBezTo>
                  <a:pt x="441" y="361"/>
                  <a:pt x="360" y="442"/>
                  <a:pt x="262" y="442"/>
                </a:cubicBezTo>
                <a:cubicBezTo>
                  <a:pt x="163" y="442"/>
                  <a:pt x="82" y="361"/>
                  <a:pt x="82" y="262"/>
                </a:cubicBezTo>
                <a:cubicBezTo>
                  <a:pt x="82" y="164"/>
                  <a:pt x="163" y="83"/>
                  <a:pt x="262" y="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2">
            <a:extLst>
              <a:ext uri="{FF2B5EF4-FFF2-40B4-BE49-F238E27FC236}">
                <a16:creationId xmlns:a16="http://schemas.microsoft.com/office/drawing/2014/main" id="{23279F20-8390-4316-9080-A22D23DF0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4326" y="1776413"/>
            <a:ext cx="58738" cy="587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C20B36D9-0B06-4ADD-A426-6DDFE99A7180}"/>
              </a:ext>
            </a:extLst>
          </p:cNvPr>
          <p:cNvSpPr>
            <a:spLocks/>
          </p:cNvSpPr>
          <p:nvPr/>
        </p:nvSpPr>
        <p:spPr bwMode="auto">
          <a:xfrm>
            <a:off x="5424488" y="617538"/>
            <a:ext cx="2020888" cy="1187450"/>
          </a:xfrm>
          <a:custGeom>
            <a:avLst/>
            <a:gdLst>
              <a:gd name="T0" fmla="*/ 0 w 5609"/>
              <a:gd name="T1" fmla="*/ 3295 h 3295"/>
              <a:gd name="T2" fmla="*/ 1902 w 5609"/>
              <a:gd name="T3" fmla="*/ 0 h 3295"/>
              <a:gd name="T4" fmla="*/ 5609 w 5609"/>
              <a:gd name="T5" fmla="*/ 0 h 3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09" h="3295">
                <a:moveTo>
                  <a:pt x="0" y="3295"/>
                </a:moveTo>
                <a:lnTo>
                  <a:pt x="1902" y="0"/>
                </a:lnTo>
                <a:lnTo>
                  <a:pt x="5609" y="0"/>
                </a:lnTo>
              </a:path>
            </a:pathLst>
          </a:custGeom>
          <a:noFill/>
          <a:ln w="1905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E4F3E2C5-20ED-43EE-9F34-637D470D2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4576" y="644525"/>
            <a:ext cx="1319213" cy="3635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0225732A-66DC-45B9-B060-A7D768396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4576" y="419100"/>
            <a:ext cx="809625" cy="1666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0727E29C-C826-400B-A378-B3F06F713A9E}"/>
              </a:ext>
            </a:extLst>
          </p:cNvPr>
          <p:cNvSpPr>
            <a:spLocks noEditPoints="1"/>
          </p:cNvSpPr>
          <p:nvPr/>
        </p:nvSpPr>
        <p:spPr bwMode="auto">
          <a:xfrm>
            <a:off x="8628063" y="234950"/>
            <a:ext cx="196850" cy="196850"/>
          </a:xfrm>
          <a:custGeom>
            <a:avLst/>
            <a:gdLst>
              <a:gd name="T0" fmla="*/ 272 w 544"/>
              <a:gd name="T1" fmla="*/ 0 h 545"/>
              <a:gd name="T2" fmla="*/ 544 w 544"/>
              <a:gd name="T3" fmla="*/ 272 h 545"/>
              <a:gd name="T4" fmla="*/ 272 w 544"/>
              <a:gd name="T5" fmla="*/ 545 h 545"/>
              <a:gd name="T6" fmla="*/ 0 w 544"/>
              <a:gd name="T7" fmla="*/ 272 h 545"/>
              <a:gd name="T8" fmla="*/ 272 w 544"/>
              <a:gd name="T9" fmla="*/ 0 h 545"/>
              <a:gd name="T10" fmla="*/ 272 w 544"/>
              <a:gd name="T11" fmla="*/ 86 h 545"/>
              <a:gd name="T12" fmla="*/ 458 w 544"/>
              <a:gd name="T13" fmla="*/ 272 h 545"/>
              <a:gd name="T14" fmla="*/ 272 w 544"/>
              <a:gd name="T15" fmla="*/ 459 h 545"/>
              <a:gd name="T16" fmla="*/ 86 w 544"/>
              <a:gd name="T17" fmla="*/ 272 h 545"/>
              <a:gd name="T18" fmla="*/ 272 w 544"/>
              <a:gd name="T19" fmla="*/ 86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44" h="545">
                <a:moveTo>
                  <a:pt x="272" y="0"/>
                </a:moveTo>
                <a:cubicBezTo>
                  <a:pt x="422" y="0"/>
                  <a:pt x="544" y="122"/>
                  <a:pt x="544" y="272"/>
                </a:cubicBezTo>
                <a:cubicBezTo>
                  <a:pt x="544" y="423"/>
                  <a:pt x="422" y="545"/>
                  <a:pt x="272" y="545"/>
                </a:cubicBezTo>
                <a:cubicBezTo>
                  <a:pt x="122" y="545"/>
                  <a:pt x="0" y="423"/>
                  <a:pt x="0" y="272"/>
                </a:cubicBezTo>
                <a:cubicBezTo>
                  <a:pt x="0" y="122"/>
                  <a:pt x="122" y="0"/>
                  <a:pt x="272" y="0"/>
                </a:cubicBezTo>
                <a:close/>
                <a:moveTo>
                  <a:pt x="272" y="86"/>
                </a:moveTo>
                <a:cubicBezTo>
                  <a:pt x="375" y="86"/>
                  <a:pt x="458" y="170"/>
                  <a:pt x="458" y="272"/>
                </a:cubicBezTo>
                <a:cubicBezTo>
                  <a:pt x="458" y="375"/>
                  <a:pt x="375" y="459"/>
                  <a:pt x="272" y="459"/>
                </a:cubicBezTo>
                <a:cubicBezTo>
                  <a:pt x="169" y="459"/>
                  <a:pt x="86" y="375"/>
                  <a:pt x="86" y="272"/>
                </a:cubicBezTo>
                <a:cubicBezTo>
                  <a:pt x="86" y="170"/>
                  <a:pt x="169" y="86"/>
                  <a:pt x="272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7">
            <a:extLst>
              <a:ext uri="{FF2B5EF4-FFF2-40B4-BE49-F238E27FC236}">
                <a16:creationId xmlns:a16="http://schemas.microsoft.com/office/drawing/2014/main" id="{CFA5B8DB-1D03-48BD-82D5-6D55C4F37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6325" y="303213"/>
            <a:ext cx="60325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3F068961-41FB-4FE2-9851-123F6499D307}"/>
              </a:ext>
            </a:extLst>
          </p:cNvPr>
          <p:cNvSpPr>
            <a:spLocks/>
          </p:cNvSpPr>
          <p:nvPr/>
        </p:nvSpPr>
        <p:spPr bwMode="auto">
          <a:xfrm>
            <a:off x="8726488" y="333375"/>
            <a:ext cx="2482850" cy="828675"/>
          </a:xfrm>
          <a:custGeom>
            <a:avLst/>
            <a:gdLst>
              <a:gd name="T0" fmla="*/ 0 w 6890"/>
              <a:gd name="T1" fmla="*/ 0 h 2300"/>
              <a:gd name="T2" fmla="*/ 1294 w 6890"/>
              <a:gd name="T3" fmla="*/ 2300 h 2300"/>
              <a:gd name="T4" fmla="*/ 6890 w 6890"/>
              <a:gd name="T5" fmla="*/ 2300 h 2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890" h="2300">
                <a:moveTo>
                  <a:pt x="0" y="0"/>
                </a:moveTo>
                <a:lnTo>
                  <a:pt x="1294" y="2300"/>
                </a:lnTo>
                <a:lnTo>
                  <a:pt x="6890" y="2300"/>
                </a:lnTo>
              </a:path>
            </a:pathLst>
          </a:custGeom>
          <a:noFill/>
          <a:ln w="1905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10069082-2227-4BD0-995D-DDD9F751B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500" y="1195388"/>
            <a:ext cx="2000250" cy="3619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91137188-AFF9-4577-84A3-0BA00340B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4262" y="1573213"/>
            <a:ext cx="1233488" cy="1968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46761DED-97E7-47C8-A3C1-87A1AA2B6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500" y="904875"/>
            <a:ext cx="962025" cy="225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2CAD3598-95F9-4DDA-9581-AE5911C5A392}"/>
              </a:ext>
            </a:extLst>
          </p:cNvPr>
          <p:cNvSpPr>
            <a:spLocks noEditPoints="1"/>
          </p:cNvSpPr>
          <p:nvPr/>
        </p:nvSpPr>
        <p:spPr bwMode="auto">
          <a:xfrm>
            <a:off x="3784599" y="2692400"/>
            <a:ext cx="192088" cy="193675"/>
          </a:xfrm>
          <a:custGeom>
            <a:avLst/>
            <a:gdLst>
              <a:gd name="T0" fmla="*/ 267 w 534"/>
              <a:gd name="T1" fmla="*/ 0 h 535"/>
              <a:gd name="T2" fmla="*/ 534 w 534"/>
              <a:gd name="T3" fmla="*/ 267 h 535"/>
              <a:gd name="T4" fmla="*/ 267 w 534"/>
              <a:gd name="T5" fmla="*/ 535 h 535"/>
              <a:gd name="T6" fmla="*/ 0 w 534"/>
              <a:gd name="T7" fmla="*/ 267 h 535"/>
              <a:gd name="T8" fmla="*/ 267 w 534"/>
              <a:gd name="T9" fmla="*/ 0 h 535"/>
              <a:gd name="T10" fmla="*/ 267 w 534"/>
              <a:gd name="T11" fmla="*/ 85 h 535"/>
              <a:gd name="T12" fmla="*/ 450 w 534"/>
              <a:gd name="T13" fmla="*/ 267 h 535"/>
              <a:gd name="T14" fmla="*/ 267 w 534"/>
              <a:gd name="T15" fmla="*/ 450 h 535"/>
              <a:gd name="T16" fmla="*/ 85 w 534"/>
              <a:gd name="T17" fmla="*/ 267 h 535"/>
              <a:gd name="T18" fmla="*/ 267 w 534"/>
              <a:gd name="T19" fmla="*/ 85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4" h="535">
                <a:moveTo>
                  <a:pt x="267" y="0"/>
                </a:moveTo>
                <a:cubicBezTo>
                  <a:pt x="415" y="0"/>
                  <a:pt x="534" y="120"/>
                  <a:pt x="534" y="267"/>
                </a:cubicBezTo>
                <a:cubicBezTo>
                  <a:pt x="534" y="415"/>
                  <a:pt x="415" y="535"/>
                  <a:pt x="267" y="535"/>
                </a:cubicBezTo>
                <a:cubicBezTo>
                  <a:pt x="120" y="535"/>
                  <a:pt x="0" y="415"/>
                  <a:pt x="0" y="267"/>
                </a:cubicBezTo>
                <a:cubicBezTo>
                  <a:pt x="0" y="120"/>
                  <a:pt x="120" y="0"/>
                  <a:pt x="267" y="0"/>
                </a:cubicBezTo>
                <a:close/>
                <a:moveTo>
                  <a:pt x="267" y="85"/>
                </a:moveTo>
                <a:cubicBezTo>
                  <a:pt x="368" y="85"/>
                  <a:pt x="450" y="167"/>
                  <a:pt x="450" y="267"/>
                </a:cubicBezTo>
                <a:cubicBezTo>
                  <a:pt x="450" y="368"/>
                  <a:pt x="368" y="450"/>
                  <a:pt x="267" y="450"/>
                </a:cubicBezTo>
                <a:cubicBezTo>
                  <a:pt x="166" y="450"/>
                  <a:pt x="85" y="368"/>
                  <a:pt x="85" y="267"/>
                </a:cubicBezTo>
                <a:cubicBezTo>
                  <a:pt x="85" y="167"/>
                  <a:pt x="166" y="85"/>
                  <a:pt x="267" y="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D4B79D82-D962-4A9C-9FA0-E2760A138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4" y="2759075"/>
            <a:ext cx="58738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 24">
            <a:extLst>
              <a:ext uri="{FF2B5EF4-FFF2-40B4-BE49-F238E27FC236}">
                <a16:creationId xmlns:a16="http://schemas.microsoft.com/office/drawing/2014/main" id="{F1DF7BCB-446D-4147-A6C4-8D6059E8232C}"/>
              </a:ext>
            </a:extLst>
          </p:cNvPr>
          <p:cNvSpPr>
            <a:spLocks/>
          </p:cNvSpPr>
          <p:nvPr/>
        </p:nvSpPr>
        <p:spPr bwMode="auto">
          <a:xfrm>
            <a:off x="3538536" y="2789238"/>
            <a:ext cx="341313" cy="1274763"/>
          </a:xfrm>
          <a:custGeom>
            <a:avLst/>
            <a:gdLst>
              <a:gd name="T0" fmla="*/ 947 w 947"/>
              <a:gd name="T1" fmla="*/ 0 h 3535"/>
              <a:gd name="T2" fmla="*/ 0 w 947"/>
              <a:gd name="T3" fmla="*/ 948 h 3535"/>
              <a:gd name="T4" fmla="*/ 0 w 947"/>
              <a:gd name="T5" fmla="*/ 3535 h 3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47" h="3535">
                <a:moveTo>
                  <a:pt x="947" y="0"/>
                </a:moveTo>
                <a:lnTo>
                  <a:pt x="0" y="948"/>
                </a:lnTo>
                <a:lnTo>
                  <a:pt x="0" y="3535"/>
                </a:lnTo>
              </a:path>
            </a:pathLst>
          </a:custGeom>
          <a:noFill/>
          <a:ln w="1905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10C5992F-0C53-413C-980E-BE21C1018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9549" y="3130550"/>
            <a:ext cx="2024063" cy="4381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6">
            <a:extLst>
              <a:ext uri="{FF2B5EF4-FFF2-40B4-BE49-F238E27FC236}">
                <a16:creationId xmlns:a16="http://schemas.microsoft.com/office/drawing/2014/main" id="{9F329755-4587-421D-8864-81034F25B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036" y="3586163"/>
            <a:ext cx="1552575" cy="2238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8FB33BE8-03EF-4F48-A20D-9BEFE4A39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49" y="3827463"/>
            <a:ext cx="1236663" cy="225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 28">
            <a:extLst>
              <a:ext uri="{FF2B5EF4-FFF2-40B4-BE49-F238E27FC236}">
                <a16:creationId xmlns:a16="http://schemas.microsoft.com/office/drawing/2014/main" id="{69C06AEF-26DE-48F1-9155-3B98F62B8838}"/>
              </a:ext>
            </a:extLst>
          </p:cNvPr>
          <p:cNvSpPr>
            <a:spLocks noEditPoints="1"/>
          </p:cNvSpPr>
          <p:nvPr/>
        </p:nvSpPr>
        <p:spPr bwMode="auto">
          <a:xfrm>
            <a:off x="5307013" y="3921125"/>
            <a:ext cx="192088" cy="192088"/>
          </a:xfrm>
          <a:custGeom>
            <a:avLst/>
            <a:gdLst>
              <a:gd name="T0" fmla="*/ 267 w 534"/>
              <a:gd name="T1" fmla="*/ 0 h 534"/>
              <a:gd name="T2" fmla="*/ 534 w 534"/>
              <a:gd name="T3" fmla="*/ 267 h 534"/>
              <a:gd name="T4" fmla="*/ 267 w 534"/>
              <a:gd name="T5" fmla="*/ 534 h 534"/>
              <a:gd name="T6" fmla="*/ 0 w 534"/>
              <a:gd name="T7" fmla="*/ 267 h 534"/>
              <a:gd name="T8" fmla="*/ 267 w 534"/>
              <a:gd name="T9" fmla="*/ 0 h 534"/>
              <a:gd name="T10" fmla="*/ 267 w 534"/>
              <a:gd name="T11" fmla="*/ 84 h 534"/>
              <a:gd name="T12" fmla="*/ 449 w 534"/>
              <a:gd name="T13" fmla="*/ 267 h 534"/>
              <a:gd name="T14" fmla="*/ 267 w 534"/>
              <a:gd name="T15" fmla="*/ 450 h 534"/>
              <a:gd name="T16" fmla="*/ 84 w 534"/>
              <a:gd name="T17" fmla="*/ 267 h 534"/>
              <a:gd name="T18" fmla="*/ 267 w 534"/>
              <a:gd name="T19" fmla="*/ 84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4" h="534">
                <a:moveTo>
                  <a:pt x="267" y="0"/>
                </a:moveTo>
                <a:cubicBezTo>
                  <a:pt x="414" y="0"/>
                  <a:pt x="534" y="120"/>
                  <a:pt x="534" y="267"/>
                </a:cubicBezTo>
                <a:cubicBezTo>
                  <a:pt x="534" y="415"/>
                  <a:pt x="414" y="534"/>
                  <a:pt x="267" y="534"/>
                </a:cubicBezTo>
                <a:cubicBezTo>
                  <a:pt x="119" y="534"/>
                  <a:pt x="0" y="415"/>
                  <a:pt x="0" y="267"/>
                </a:cubicBezTo>
                <a:cubicBezTo>
                  <a:pt x="0" y="120"/>
                  <a:pt x="119" y="0"/>
                  <a:pt x="267" y="0"/>
                </a:cubicBezTo>
                <a:close/>
                <a:moveTo>
                  <a:pt x="267" y="84"/>
                </a:moveTo>
                <a:cubicBezTo>
                  <a:pt x="368" y="84"/>
                  <a:pt x="449" y="166"/>
                  <a:pt x="449" y="267"/>
                </a:cubicBezTo>
                <a:cubicBezTo>
                  <a:pt x="449" y="368"/>
                  <a:pt x="368" y="450"/>
                  <a:pt x="267" y="450"/>
                </a:cubicBezTo>
                <a:cubicBezTo>
                  <a:pt x="166" y="450"/>
                  <a:pt x="84" y="368"/>
                  <a:pt x="84" y="267"/>
                </a:cubicBezTo>
                <a:cubicBezTo>
                  <a:pt x="84" y="166"/>
                  <a:pt x="166" y="84"/>
                  <a:pt x="267" y="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29">
            <a:extLst>
              <a:ext uri="{FF2B5EF4-FFF2-40B4-BE49-F238E27FC236}">
                <a16:creationId xmlns:a16="http://schemas.microsoft.com/office/drawing/2014/main" id="{131ED25E-CE91-48EA-8B32-2E7AC7A56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2101" y="3987800"/>
            <a:ext cx="60325" cy="587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30">
            <a:extLst>
              <a:ext uri="{FF2B5EF4-FFF2-40B4-BE49-F238E27FC236}">
                <a16:creationId xmlns:a16="http://schemas.microsoft.com/office/drawing/2014/main" id="{C73BE8AD-0E5B-4734-8947-946F02F86D36}"/>
              </a:ext>
            </a:extLst>
          </p:cNvPr>
          <p:cNvSpPr>
            <a:spLocks/>
          </p:cNvSpPr>
          <p:nvPr/>
        </p:nvSpPr>
        <p:spPr bwMode="auto">
          <a:xfrm>
            <a:off x="5402263" y="2552700"/>
            <a:ext cx="350838" cy="1465263"/>
          </a:xfrm>
          <a:custGeom>
            <a:avLst/>
            <a:gdLst>
              <a:gd name="T0" fmla="*/ 0 w 972"/>
              <a:gd name="T1" fmla="*/ 4061 h 4061"/>
              <a:gd name="T2" fmla="*/ 972 w 972"/>
              <a:gd name="T3" fmla="*/ 3089 h 4061"/>
              <a:gd name="T4" fmla="*/ 972 w 972"/>
              <a:gd name="T5" fmla="*/ 0 h 40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72" h="4061">
                <a:moveTo>
                  <a:pt x="0" y="4061"/>
                </a:moveTo>
                <a:lnTo>
                  <a:pt x="972" y="3089"/>
                </a:lnTo>
                <a:lnTo>
                  <a:pt x="972" y="0"/>
                </a:lnTo>
              </a:path>
            </a:pathLst>
          </a:custGeom>
          <a:noFill/>
          <a:ln w="1905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1">
            <a:extLst>
              <a:ext uri="{FF2B5EF4-FFF2-40B4-BE49-F238E27FC236}">
                <a16:creationId xmlns:a16="http://schemas.microsoft.com/office/drawing/2014/main" id="{11094B78-0B47-486E-BAC8-6FC144C41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8026" y="2552700"/>
            <a:ext cx="1935163" cy="4381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2">
            <a:extLst>
              <a:ext uri="{FF2B5EF4-FFF2-40B4-BE49-F238E27FC236}">
                <a16:creationId xmlns:a16="http://schemas.microsoft.com/office/drawing/2014/main" id="{11FCD50B-A45C-47F1-B490-8EBC63A4B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8026" y="3008313"/>
            <a:ext cx="1554163" cy="225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3">
            <a:extLst>
              <a:ext uri="{FF2B5EF4-FFF2-40B4-BE49-F238E27FC236}">
                <a16:creationId xmlns:a16="http://schemas.microsoft.com/office/drawing/2014/main" id="{58497583-BA21-4595-A448-D238E0527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8026" y="3263900"/>
            <a:ext cx="1236663" cy="2238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 34">
            <a:extLst>
              <a:ext uri="{FF2B5EF4-FFF2-40B4-BE49-F238E27FC236}">
                <a16:creationId xmlns:a16="http://schemas.microsoft.com/office/drawing/2014/main" id="{34C39F3B-1F67-4332-BC37-F0763D2A4F7E}"/>
              </a:ext>
            </a:extLst>
          </p:cNvPr>
          <p:cNvSpPr>
            <a:spLocks noEditPoints="1"/>
          </p:cNvSpPr>
          <p:nvPr/>
        </p:nvSpPr>
        <p:spPr bwMode="auto">
          <a:xfrm>
            <a:off x="11112501" y="2613025"/>
            <a:ext cx="195263" cy="196850"/>
          </a:xfrm>
          <a:custGeom>
            <a:avLst/>
            <a:gdLst>
              <a:gd name="T0" fmla="*/ 272 w 544"/>
              <a:gd name="T1" fmla="*/ 0 h 545"/>
              <a:gd name="T2" fmla="*/ 0 w 544"/>
              <a:gd name="T3" fmla="*/ 272 h 545"/>
              <a:gd name="T4" fmla="*/ 272 w 544"/>
              <a:gd name="T5" fmla="*/ 545 h 545"/>
              <a:gd name="T6" fmla="*/ 544 w 544"/>
              <a:gd name="T7" fmla="*/ 272 h 545"/>
              <a:gd name="T8" fmla="*/ 272 w 544"/>
              <a:gd name="T9" fmla="*/ 0 h 545"/>
              <a:gd name="T10" fmla="*/ 272 w 544"/>
              <a:gd name="T11" fmla="*/ 86 h 545"/>
              <a:gd name="T12" fmla="*/ 86 w 544"/>
              <a:gd name="T13" fmla="*/ 272 h 545"/>
              <a:gd name="T14" fmla="*/ 272 w 544"/>
              <a:gd name="T15" fmla="*/ 458 h 545"/>
              <a:gd name="T16" fmla="*/ 458 w 544"/>
              <a:gd name="T17" fmla="*/ 272 h 545"/>
              <a:gd name="T18" fmla="*/ 272 w 544"/>
              <a:gd name="T19" fmla="*/ 86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44" h="545">
                <a:moveTo>
                  <a:pt x="272" y="0"/>
                </a:moveTo>
                <a:cubicBezTo>
                  <a:pt x="121" y="0"/>
                  <a:pt x="0" y="122"/>
                  <a:pt x="0" y="272"/>
                </a:cubicBezTo>
                <a:cubicBezTo>
                  <a:pt x="0" y="423"/>
                  <a:pt x="121" y="545"/>
                  <a:pt x="272" y="545"/>
                </a:cubicBezTo>
                <a:cubicBezTo>
                  <a:pt x="422" y="545"/>
                  <a:pt x="544" y="423"/>
                  <a:pt x="544" y="272"/>
                </a:cubicBezTo>
                <a:cubicBezTo>
                  <a:pt x="544" y="122"/>
                  <a:pt x="422" y="0"/>
                  <a:pt x="272" y="0"/>
                </a:cubicBezTo>
                <a:close/>
                <a:moveTo>
                  <a:pt x="272" y="86"/>
                </a:moveTo>
                <a:cubicBezTo>
                  <a:pt x="169" y="86"/>
                  <a:pt x="86" y="169"/>
                  <a:pt x="86" y="272"/>
                </a:cubicBezTo>
                <a:cubicBezTo>
                  <a:pt x="86" y="375"/>
                  <a:pt x="169" y="458"/>
                  <a:pt x="272" y="458"/>
                </a:cubicBezTo>
                <a:cubicBezTo>
                  <a:pt x="375" y="458"/>
                  <a:pt x="458" y="375"/>
                  <a:pt x="458" y="272"/>
                </a:cubicBezTo>
                <a:cubicBezTo>
                  <a:pt x="458" y="169"/>
                  <a:pt x="375" y="86"/>
                  <a:pt x="272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5">
            <a:extLst>
              <a:ext uri="{FF2B5EF4-FFF2-40B4-BE49-F238E27FC236}">
                <a16:creationId xmlns:a16="http://schemas.microsoft.com/office/drawing/2014/main" id="{0A643748-C618-4E55-82C1-6B48853D3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9176" y="2681288"/>
            <a:ext cx="60325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 36">
            <a:extLst>
              <a:ext uri="{FF2B5EF4-FFF2-40B4-BE49-F238E27FC236}">
                <a16:creationId xmlns:a16="http://schemas.microsoft.com/office/drawing/2014/main" id="{3B476DB2-0420-41BE-B75E-6B8069EF1116}"/>
              </a:ext>
            </a:extLst>
          </p:cNvPr>
          <p:cNvSpPr>
            <a:spLocks/>
          </p:cNvSpPr>
          <p:nvPr/>
        </p:nvSpPr>
        <p:spPr bwMode="auto">
          <a:xfrm>
            <a:off x="8726488" y="2711450"/>
            <a:ext cx="2482850" cy="828675"/>
          </a:xfrm>
          <a:custGeom>
            <a:avLst/>
            <a:gdLst>
              <a:gd name="T0" fmla="*/ 6890 w 6890"/>
              <a:gd name="T1" fmla="*/ 0 h 2300"/>
              <a:gd name="T2" fmla="*/ 5596 w 6890"/>
              <a:gd name="T3" fmla="*/ 2300 h 2300"/>
              <a:gd name="T4" fmla="*/ 0 w 6890"/>
              <a:gd name="T5" fmla="*/ 2300 h 2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890" h="2300">
                <a:moveTo>
                  <a:pt x="6890" y="0"/>
                </a:moveTo>
                <a:lnTo>
                  <a:pt x="5596" y="2300"/>
                </a:lnTo>
                <a:lnTo>
                  <a:pt x="0" y="2300"/>
                </a:lnTo>
              </a:path>
            </a:pathLst>
          </a:custGeom>
          <a:noFill/>
          <a:ln w="1905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7">
            <a:extLst>
              <a:ext uri="{FF2B5EF4-FFF2-40B4-BE49-F238E27FC236}">
                <a16:creationId xmlns:a16="http://schemas.microsoft.com/office/drawing/2014/main" id="{D0AD3300-1CB7-496F-A134-B3875CB55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6013" y="3144838"/>
            <a:ext cx="1976438" cy="3619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8">
            <a:extLst>
              <a:ext uri="{FF2B5EF4-FFF2-40B4-BE49-F238E27FC236}">
                <a16:creationId xmlns:a16="http://schemas.microsoft.com/office/drawing/2014/main" id="{AE39708C-3439-4A82-805F-80A774C0C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5788" y="3582988"/>
            <a:ext cx="1236663" cy="225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 39">
            <a:extLst>
              <a:ext uri="{FF2B5EF4-FFF2-40B4-BE49-F238E27FC236}">
                <a16:creationId xmlns:a16="http://schemas.microsoft.com/office/drawing/2014/main" id="{9C3BD4CF-77FF-4BAB-BB5F-9B1F54C1E541}"/>
              </a:ext>
            </a:extLst>
          </p:cNvPr>
          <p:cNvSpPr>
            <a:spLocks noEditPoints="1"/>
          </p:cNvSpPr>
          <p:nvPr/>
        </p:nvSpPr>
        <p:spPr bwMode="auto">
          <a:xfrm>
            <a:off x="2587624" y="4521994"/>
            <a:ext cx="266700" cy="266700"/>
          </a:xfrm>
          <a:custGeom>
            <a:avLst/>
            <a:gdLst>
              <a:gd name="T0" fmla="*/ 369 w 738"/>
              <a:gd name="T1" fmla="*/ 0 h 738"/>
              <a:gd name="T2" fmla="*/ 738 w 738"/>
              <a:gd name="T3" fmla="*/ 369 h 738"/>
              <a:gd name="T4" fmla="*/ 369 w 738"/>
              <a:gd name="T5" fmla="*/ 738 h 738"/>
              <a:gd name="T6" fmla="*/ 0 w 738"/>
              <a:gd name="T7" fmla="*/ 369 h 738"/>
              <a:gd name="T8" fmla="*/ 369 w 738"/>
              <a:gd name="T9" fmla="*/ 0 h 738"/>
              <a:gd name="T10" fmla="*/ 369 w 738"/>
              <a:gd name="T11" fmla="*/ 117 h 738"/>
              <a:gd name="T12" fmla="*/ 621 w 738"/>
              <a:gd name="T13" fmla="*/ 369 h 738"/>
              <a:gd name="T14" fmla="*/ 369 w 738"/>
              <a:gd name="T15" fmla="*/ 621 h 738"/>
              <a:gd name="T16" fmla="*/ 116 w 738"/>
              <a:gd name="T17" fmla="*/ 369 h 738"/>
              <a:gd name="T18" fmla="*/ 369 w 738"/>
              <a:gd name="T19" fmla="*/ 117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38" h="738">
                <a:moveTo>
                  <a:pt x="369" y="0"/>
                </a:moveTo>
                <a:cubicBezTo>
                  <a:pt x="572" y="0"/>
                  <a:pt x="738" y="165"/>
                  <a:pt x="738" y="369"/>
                </a:cubicBezTo>
                <a:cubicBezTo>
                  <a:pt x="738" y="573"/>
                  <a:pt x="572" y="738"/>
                  <a:pt x="369" y="738"/>
                </a:cubicBezTo>
                <a:cubicBezTo>
                  <a:pt x="165" y="738"/>
                  <a:pt x="0" y="573"/>
                  <a:pt x="0" y="369"/>
                </a:cubicBezTo>
                <a:cubicBezTo>
                  <a:pt x="0" y="165"/>
                  <a:pt x="165" y="0"/>
                  <a:pt x="369" y="0"/>
                </a:cubicBezTo>
                <a:close/>
                <a:moveTo>
                  <a:pt x="369" y="117"/>
                </a:moveTo>
                <a:cubicBezTo>
                  <a:pt x="508" y="117"/>
                  <a:pt x="621" y="229"/>
                  <a:pt x="621" y="369"/>
                </a:cubicBezTo>
                <a:cubicBezTo>
                  <a:pt x="621" y="508"/>
                  <a:pt x="508" y="621"/>
                  <a:pt x="369" y="621"/>
                </a:cubicBezTo>
                <a:cubicBezTo>
                  <a:pt x="229" y="621"/>
                  <a:pt x="116" y="508"/>
                  <a:pt x="116" y="369"/>
                </a:cubicBezTo>
                <a:cubicBezTo>
                  <a:pt x="116" y="229"/>
                  <a:pt x="229" y="117"/>
                  <a:pt x="369" y="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0">
            <a:extLst>
              <a:ext uri="{FF2B5EF4-FFF2-40B4-BE49-F238E27FC236}">
                <a16:creationId xmlns:a16="http://schemas.microsoft.com/office/drawing/2014/main" id="{CDD484E4-4736-4B71-A616-065A9A09F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9699" y="4614069"/>
            <a:ext cx="82550" cy="825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Line 41">
            <a:extLst>
              <a:ext uri="{FF2B5EF4-FFF2-40B4-BE49-F238E27FC236}">
                <a16:creationId xmlns:a16="http://schemas.microsoft.com/office/drawing/2014/main" id="{E67772CC-7630-4E9F-AC57-44EAB204C40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0974" y="4655344"/>
            <a:ext cx="0" cy="500063"/>
          </a:xfrm>
          <a:prstGeom prst="line">
            <a:avLst/>
          </a:prstGeom>
          <a:noFill/>
          <a:ln w="1905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2">
            <a:extLst>
              <a:ext uri="{FF2B5EF4-FFF2-40B4-BE49-F238E27FC236}">
                <a16:creationId xmlns:a16="http://schemas.microsoft.com/office/drawing/2014/main" id="{289ABC2A-28A0-47AE-A9F8-DC2055463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236" y="5155407"/>
            <a:ext cx="1387475" cy="1389063"/>
          </a:xfrm>
          <a:prstGeom prst="ellipse">
            <a:avLst/>
          </a:prstGeom>
          <a:noFill/>
          <a:ln w="7938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3">
            <a:extLst>
              <a:ext uri="{FF2B5EF4-FFF2-40B4-BE49-F238E27FC236}">
                <a16:creationId xmlns:a16="http://schemas.microsoft.com/office/drawing/2014/main" id="{58453AC0-2DD8-4CA3-A338-052174983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699" y="5166519"/>
            <a:ext cx="1365250" cy="1366838"/>
          </a:xfrm>
          <a:prstGeom prst="ellipse">
            <a:avLst/>
          </a:prstGeom>
          <a:blipFill>
            <a:blip r:embed="rId4"/>
            <a:srcRect/>
            <a:stretch>
              <a:fillRect l="-67442" t="-29268" r="-27442" b="-130274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Freeform 44">
            <a:extLst>
              <a:ext uri="{FF2B5EF4-FFF2-40B4-BE49-F238E27FC236}">
                <a16:creationId xmlns:a16="http://schemas.microsoft.com/office/drawing/2014/main" id="{26FBF013-32AE-4F3A-B54E-0B418CDC9B5E}"/>
              </a:ext>
            </a:extLst>
          </p:cNvPr>
          <p:cNvSpPr>
            <a:spLocks/>
          </p:cNvSpPr>
          <p:nvPr/>
        </p:nvSpPr>
        <p:spPr bwMode="auto">
          <a:xfrm>
            <a:off x="2073274" y="6066632"/>
            <a:ext cx="1295400" cy="466725"/>
          </a:xfrm>
          <a:custGeom>
            <a:avLst/>
            <a:gdLst>
              <a:gd name="T0" fmla="*/ 3593 w 3593"/>
              <a:gd name="T1" fmla="*/ 0 h 1295"/>
              <a:gd name="T2" fmla="*/ 1797 w 3593"/>
              <a:gd name="T3" fmla="*/ 1295 h 1295"/>
              <a:gd name="T4" fmla="*/ 0 w 3593"/>
              <a:gd name="T5" fmla="*/ 0 h 1295"/>
              <a:gd name="T6" fmla="*/ 3593 w 3593"/>
              <a:gd name="T7" fmla="*/ 0 h 1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93" h="1295">
                <a:moveTo>
                  <a:pt x="3593" y="0"/>
                </a:moveTo>
                <a:cubicBezTo>
                  <a:pt x="3343" y="753"/>
                  <a:pt x="2633" y="1295"/>
                  <a:pt x="1797" y="1295"/>
                </a:cubicBezTo>
                <a:cubicBezTo>
                  <a:pt x="960" y="1295"/>
                  <a:pt x="250" y="753"/>
                  <a:pt x="0" y="0"/>
                </a:cubicBezTo>
                <a:lnTo>
                  <a:pt x="3593" y="0"/>
                </a:lnTo>
                <a:close/>
              </a:path>
            </a:pathLst>
          </a:custGeom>
          <a:solidFill>
            <a:srgbClr val="1A1A1A">
              <a:alpha val="91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Freeform 45">
            <a:extLst>
              <a:ext uri="{FF2B5EF4-FFF2-40B4-BE49-F238E27FC236}">
                <a16:creationId xmlns:a16="http://schemas.microsoft.com/office/drawing/2014/main" id="{61CA9659-1A19-4505-8954-CD3EF4A7A4AC}"/>
              </a:ext>
            </a:extLst>
          </p:cNvPr>
          <p:cNvSpPr>
            <a:spLocks noEditPoints="1"/>
          </p:cNvSpPr>
          <p:nvPr/>
        </p:nvSpPr>
        <p:spPr bwMode="auto">
          <a:xfrm>
            <a:off x="4943476" y="5757863"/>
            <a:ext cx="265113" cy="266700"/>
          </a:xfrm>
          <a:custGeom>
            <a:avLst/>
            <a:gdLst>
              <a:gd name="T0" fmla="*/ 369 w 738"/>
              <a:gd name="T1" fmla="*/ 0 h 738"/>
              <a:gd name="T2" fmla="*/ 738 w 738"/>
              <a:gd name="T3" fmla="*/ 369 h 738"/>
              <a:gd name="T4" fmla="*/ 369 w 738"/>
              <a:gd name="T5" fmla="*/ 738 h 738"/>
              <a:gd name="T6" fmla="*/ 0 w 738"/>
              <a:gd name="T7" fmla="*/ 369 h 738"/>
              <a:gd name="T8" fmla="*/ 369 w 738"/>
              <a:gd name="T9" fmla="*/ 0 h 738"/>
              <a:gd name="T10" fmla="*/ 369 w 738"/>
              <a:gd name="T11" fmla="*/ 117 h 738"/>
              <a:gd name="T12" fmla="*/ 622 w 738"/>
              <a:gd name="T13" fmla="*/ 369 h 738"/>
              <a:gd name="T14" fmla="*/ 369 w 738"/>
              <a:gd name="T15" fmla="*/ 621 h 738"/>
              <a:gd name="T16" fmla="*/ 117 w 738"/>
              <a:gd name="T17" fmla="*/ 369 h 738"/>
              <a:gd name="T18" fmla="*/ 369 w 738"/>
              <a:gd name="T19" fmla="*/ 117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38" h="738">
                <a:moveTo>
                  <a:pt x="369" y="0"/>
                </a:moveTo>
                <a:cubicBezTo>
                  <a:pt x="573" y="0"/>
                  <a:pt x="738" y="165"/>
                  <a:pt x="738" y="369"/>
                </a:cubicBezTo>
                <a:cubicBezTo>
                  <a:pt x="738" y="573"/>
                  <a:pt x="573" y="738"/>
                  <a:pt x="369" y="738"/>
                </a:cubicBezTo>
                <a:cubicBezTo>
                  <a:pt x="165" y="738"/>
                  <a:pt x="0" y="573"/>
                  <a:pt x="0" y="369"/>
                </a:cubicBezTo>
                <a:cubicBezTo>
                  <a:pt x="0" y="165"/>
                  <a:pt x="165" y="0"/>
                  <a:pt x="369" y="0"/>
                </a:cubicBezTo>
                <a:close/>
                <a:moveTo>
                  <a:pt x="369" y="117"/>
                </a:moveTo>
                <a:cubicBezTo>
                  <a:pt x="509" y="117"/>
                  <a:pt x="622" y="229"/>
                  <a:pt x="622" y="369"/>
                </a:cubicBezTo>
                <a:cubicBezTo>
                  <a:pt x="622" y="508"/>
                  <a:pt x="509" y="621"/>
                  <a:pt x="369" y="621"/>
                </a:cubicBezTo>
                <a:cubicBezTo>
                  <a:pt x="230" y="621"/>
                  <a:pt x="117" y="508"/>
                  <a:pt x="117" y="369"/>
                </a:cubicBezTo>
                <a:cubicBezTo>
                  <a:pt x="117" y="229"/>
                  <a:pt x="230" y="117"/>
                  <a:pt x="369" y="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6">
            <a:extLst>
              <a:ext uri="{FF2B5EF4-FFF2-40B4-BE49-F238E27FC236}">
                <a16:creationId xmlns:a16="http://schemas.microsoft.com/office/drawing/2014/main" id="{200AAC32-A2E2-43CA-8889-A3B7C6F37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551" y="5849938"/>
            <a:ext cx="80963" cy="825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Freeform 47">
            <a:extLst>
              <a:ext uri="{FF2B5EF4-FFF2-40B4-BE49-F238E27FC236}">
                <a16:creationId xmlns:a16="http://schemas.microsoft.com/office/drawing/2014/main" id="{AD38F220-3FB1-44B1-9D38-E6D612986818}"/>
              </a:ext>
            </a:extLst>
          </p:cNvPr>
          <p:cNvSpPr>
            <a:spLocks/>
          </p:cNvSpPr>
          <p:nvPr/>
        </p:nvSpPr>
        <p:spPr bwMode="auto">
          <a:xfrm>
            <a:off x="5076826" y="5273675"/>
            <a:ext cx="1090613" cy="617538"/>
          </a:xfrm>
          <a:custGeom>
            <a:avLst/>
            <a:gdLst>
              <a:gd name="T0" fmla="*/ 0 w 3030"/>
              <a:gd name="T1" fmla="*/ 1713 h 1713"/>
              <a:gd name="T2" fmla="*/ 1713 w 3030"/>
              <a:gd name="T3" fmla="*/ 0 h 1713"/>
              <a:gd name="T4" fmla="*/ 3030 w 3030"/>
              <a:gd name="T5" fmla="*/ 0 h 1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30" h="1713">
                <a:moveTo>
                  <a:pt x="0" y="1713"/>
                </a:moveTo>
                <a:lnTo>
                  <a:pt x="1713" y="0"/>
                </a:lnTo>
                <a:lnTo>
                  <a:pt x="3030" y="0"/>
                </a:lnTo>
              </a:path>
            </a:pathLst>
          </a:custGeom>
          <a:noFill/>
          <a:ln w="1905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8">
            <a:extLst>
              <a:ext uri="{FF2B5EF4-FFF2-40B4-BE49-F238E27FC236}">
                <a16:creationId xmlns:a16="http://schemas.microsoft.com/office/drawing/2014/main" id="{586D5405-5942-4836-9027-872CEEC9A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851" y="4624388"/>
            <a:ext cx="1385888" cy="1389063"/>
          </a:xfrm>
          <a:prstGeom prst="ellipse">
            <a:avLst/>
          </a:prstGeom>
          <a:noFill/>
          <a:ln w="7938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Oval 49">
            <a:extLst>
              <a:ext uri="{FF2B5EF4-FFF2-40B4-BE49-F238E27FC236}">
                <a16:creationId xmlns:a16="http://schemas.microsoft.com/office/drawing/2014/main" id="{9D205D60-6688-40D3-9EFE-A6E52B287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6963" y="4635500"/>
            <a:ext cx="1363663" cy="1365250"/>
          </a:xfrm>
          <a:prstGeom prst="ellipse">
            <a:avLst/>
          </a:prstGeom>
          <a:blipFill>
            <a:blip r:embed="rId4"/>
            <a:srcRect/>
            <a:stretch>
              <a:fillRect l="-84052" t="-117271" r="-56112" b="-102573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Freeform 50">
            <a:extLst>
              <a:ext uri="{FF2B5EF4-FFF2-40B4-BE49-F238E27FC236}">
                <a16:creationId xmlns:a16="http://schemas.microsoft.com/office/drawing/2014/main" id="{C5EEDD71-ADE0-402F-9BAE-028E886DDB96}"/>
              </a:ext>
            </a:extLst>
          </p:cNvPr>
          <p:cNvSpPr>
            <a:spLocks/>
          </p:cNvSpPr>
          <p:nvPr/>
        </p:nvSpPr>
        <p:spPr bwMode="auto">
          <a:xfrm>
            <a:off x="6211888" y="5534025"/>
            <a:ext cx="1293813" cy="468313"/>
          </a:xfrm>
          <a:custGeom>
            <a:avLst/>
            <a:gdLst>
              <a:gd name="T0" fmla="*/ 3594 w 3594"/>
              <a:gd name="T1" fmla="*/ 0 h 1295"/>
              <a:gd name="T2" fmla="*/ 1797 w 3594"/>
              <a:gd name="T3" fmla="*/ 1295 h 1295"/>
              <a:gd name="T4" fmla="*/ 0 w 3594"/>
              <a:gd name="T5" fmla="*/ 0 h 1295"/>
              <a:gd name="T6" fmla="*/ 3594 w 3594"/>
              <a:gd name="T7" fmla="*/ 0 h 1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94" h="1295">
                <a:moveTo>
                  <a:pt x="3594" y="0"/>
                </a:moveTo>
                <a:cubicBezTo>
                  <a:pt x="3343" y="752"/>
                  <a:pt x="2633" y="1295"/>
                  <a:pt x="1797" y="1295"/>
                </a:cubicBezTo>
                <a:cubicBezTo>
                  <a:pt x="960" y="1295"/>
                  <a:pt x="251" y="752"/>
                  <a:pt x="0" y="0"/>
                </a:cubicBezTo>
                <a:lnTo>
                  <a:pt x="3594" y="0"/>
                </a:lnTo>
                <a:close/>
              </a:path>
            </a:pathLst>
          </a:custGeom>
          <a:solidFill>
            <a:srgbClr val="1A1A1A">
              <a:alpha val="91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 51">
            <a:extLst>
              <a:ext uri="{FF2B5EF4-FFF2-40B4-BE49-F238E27FC236}">
                <a16:creationId xmlns:a16="http://schemas.microsoft.com/office/drawing/2014/main" id="{846B879B-2C2A-437A-A488-5302E6B42CBB}"/>
              </a:ext>
            </a:extLst>
          </p:cNvPr>
          <p:cNvSpPr>
            <a:spLocks noEditPoints="1"/>
          </p:cNvSpPr>
          <p:nvPr/>
        </p:nvSpPr>
        <p:spPr bwMode="auto">
          <a:xfrm>
            <a:off x="9528178" y="4337050"/>
            <a:ext cx="266700" cy="265113"/>
          </a:xfrm>
          <a:custGeom>
            <a:avLst/>
            <a:gdLst>
              <a:gd name="T0" fmla="*/ 369 w 738"/>
              <a:gd name="T1" fmla="*/ 0 h 738"/>
              <a:gd name="T2" fmla="*/ 738 w 738"/>
              <a:gd name="T3" fmla="*/ 369 h 738"/>
              <a:gd name="T4" fmla="*/ 369 w 738"/>
              <a:gd name="T5" fmla="*/ 738 h 738"/>
              <a:gd name="T6" fmla="*/ 0 w 738"/>
              <a:gd name="T7" fmla="*/ 369 h 738"/>
              <a:gd name="T8" fmla="*/ 369 w 738"/>
              <a:gd name="T9" fmla="*/ 0 h 738"/>
              <a:gd name="T10" fmla="*/ 369 w 738"/>
              <a:gd name="T11" fmla="*/ 117 h 738"/>
              <a:gd name="T12" fmla="*/ 621 w 738"/>
              <a:gd name="T13" fmla="*/ 369 h 738"/>
              <a:gd name="T14" fmla="*/ 369 w 738"/>
              <a:gd name="T15" fmla="*/ 621 h 738"/>
              <a:gd name="T16" fmla="*/ 117 w 738"/>
              <a:gd name="T17" fmla="*/ 369 h 738"/>
              <a:gd name="T18" fmla="*/ 369 w 738"/>
              <a:gd name="T19" fmla="*/ 117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38" h="738">
                <a:moveTo>
                  <a:pt x="369" y="0"/>
                </a:moveTo>
                <a:cubicBezTo>
                  <a:pt x="573" y="0"/>
                  <a:pt x="738" y="165"/>
                  <a:pt x="738" y="369"/>
                </a:cubicBezTo>
                <a:cubicBezTo>
                  <a:pt x="738" y="573"/>
                  <a:pt x="573" y="738"/>
                  <a:pt x="369" y="738"/>
                </a:cubicBezTo>
                <a:cubicBezTo>
                  <a:pt x="165" y="738"/>
                  <a:pt x="0" y="573"/>
                  <a:pt x="0" y="369"/>
                </a:cubicBezTo>
                <a:cubicBezTo>
                  <a:pt x="0" y="165"/>
                  <a:pt x="165" y="0"/>
                  <a:pt x="369" y="0"/>
                </a:cubicBezTo>
                <a:close/>
                <a:moveTo>
                  <a:pt x="369" y="117"/>
                </a:moveTo>
                <a:cubicBezTo>
                  <a:pt x="509" y="117"/>
                  <a:pt x="621" y="230"/>
                  <a:pt x="621" y="369"/>
                </a:cubicBezTo>
                <a:cubicBezTo>
                  <a:pt x="621" y="508"/>
                  <a:pt x="509" y="621"/>
                  <a:pt x="369" y="621"/>
                </a:cubicBezTo>
                <a:cubicBezTo>
                  <a:pt x="230" y="621"/>
                  <a:pt x="117" y="508"/>
                  <a:pt x="117" y="369"/>
                </a:cubicBezTo>
                <a:cubicBezTo>
                  <a:pt x="117" y="230"/>
                  <a:pt x="230" y="117"/>
                  <a:pt x="369" y="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Oval 52">
            <a:extLst>
              <a:ext uri="{FF2B5EF4-FFF2-40B4-BE49-F238E27FC236}">
                <a16:creationId xmlns:a16="http://schemas.microsoft.com/office/drawing/2014/main" id="{7616BD40-959F-46F1-ADF7-50AAEA826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0253" y="4429125"/>
            <a:ext cx="82550" cy="809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Freeform 53">
            <a:extLst>
              <a:ext uri="{FF2B5EF4-FFF2-40B4-BE49-F238E27FC236}">
                <a16:creationId xmlns:a16="http://schemas.microsoft.com/office/drawing/2014/main" id="{16E9BDA3-10C5-4330-A552-8602245A0614}"/>
              </a:ext>
            </a:extLst>
          </p:cNvPr>
          <p:cNvSpPr>
            <a:spLocks/>
          </p:cNvSpPr>
          <p:nvPr/>
        </p:nvSpPr>
        <p:spPr bwMode="auto">
          <a:xfrm>
            <a:off x="9661528" y="4468813"/>
            <a:ext cx="563563" cy="595313"/>
          </a:xfrm>
          <a:custGeom>
            <a:avLst/>
            <a:gdLst>
              <a:gd name="T0" fmla="*/ 0 w 1563"/>
              <a:gd name="T1" fmla="*/ 0 h 1651"/>
              <a:gd name="T2" fmla="*/ 1563 w 1563"/>
              <a:gd name="T3" fmla="*/ 903 h 1651"/>
              <a:gd name="T4" fmla="*/ 1563 w 1563"/>
              <a:gd name="T5" fmla="*/ 1651 h 1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63" h="1651">
                <a:moveTo>
                  <a:pt x="0" y="0"/>
                </a:moveTo>
                <a:lnTo>
                  <a:pt x="1563" y="903"/>
                </a:lnTo>
                <a:lnTo>
                  <a:pt x="1563" y="1651"/>
                </a:lnTo>
              </a:path>
            </a:pathLst>
          </a:custGeom>
          <a:noFill/>
          <a:ln w="1905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Oval 54">
            <a:extLst>
              <a:ext uri="{FF2B5EF4-FFF2-40B4-BE49-F238E27FC236}">
                <a16:creationId xmlns:a16="http://schemas.microsoft.com/office/drawing/2014/main" id="{CC271E1B-642B-4FD4-9C8C-95A75ABC2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4528" y="5064125"/>
            <a:ext cx="1387475" cy="1389063"/>
          </a:xfrm>
          <a:prstGeom prst="ellipse">
            <a:avLst/>
          </a:prstGeom>
          <a:noFill/>
          <a:ln w="7938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5">
            <a:extLst>
              <a:ext uri="{FF2B5EF4-FFF2-40B4-BE49-F238E27FC236}">
                <a16:creationId xmlns:a16="http://schemas.microsoft.com/office/drawing/2014/main" id="{AA64D703-FD94-44E7-90DC-AEC2ADA1C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7228" y="5075238"/>
            <a:ext cx="1363663" cy="1365250"/>
          </a:xfrm>
          <a:prstGeom prst="ellipse">
            <a:avLst/>
          </a:prstGeom>
          <a:blipFill>
            <a:blip r:embed="rId4"/>
            <a:srcRect/>
            <a:stretch>
              <a:fillRect l="-89348" t="-185116" r="-51048" b="-35038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Freeform 56">
            <a:extLst>
              <a:ext uri="{FF2B5EF4-FFF2-40B4-BE49-F238E27FC236}">
                <a16:creationId xmlns:a16="http://schemas.microsoft.com/office/drawing/2014/main" id="{D56DFB4E-C18D-470C-8CF7-9D92485149DF}"/>
              </a:ext>
            </a:extLst>
          </p:cNvPr>
          <p:cNvSpPr>
            <a:spLocks/>
          </p:cNvSpPr>
          <p:nvPr/>
        </p:nvSpPr>
        <p:spPr bwMode="auto">
          <a:xfrm>
            <a:off x="9580565" y="5973763"/>
            <a:ext cx="1295400" cy="466725"/>
          </a:xfrm>
          <a:custGeom>
            <a:avLst/>
            <a:gdLst>
              <a:gd name="T0" fmla="*/ 3594 w 3594"/>
              <a:gd name="T1" fmla="*/ 0 h 1295"/>
              <a:gd name="T2" fmla="*/ 1797 w 3594"/>
              <a:gd name="T3" fmla="*/ 1295 h 1295"/>
              <a:gd name="T4" fmla="*/ 0 w 3594"/>
              <a:gd name="T5" fmla="*/ 0 h 1295"/>
              <a:gd name="T6" fmla="*/ 3594 w 3594"/>
              <a:gd name="T7" fmla="*/ 0 h 1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94" h="1295">
                <a:moveTo>
                  <a:pt x="3594" y="0"/>
                </a:moveTo>
                <a:cubicBezTo>
                  <a:pt x="3343" y="752"/>
                  <a:pt x="2633" y="1295"/>
                  <a:pt x="1797" y="1295"/>
                </a:cubicBezTo>
                <a:cubicBezTo>
                  <a:pt x="960" y="1295"/>
                  <a:pt x="251" y="752"/>
                  <a:pt x="0" y="0"/>
                </a:cubicBezTo>
                <a:lnTo>
                  <a:pt x="3594" y="0"/>
                </a:lnTo>
                <a:close/>
              </a:path>
            </a:pathLst>
          </a:custGeom>
          <a:solidFill>
            <a:srgbClr val="1A1A1A">
              <a:alpha val="8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C5E43B9-D1CD-4792-BB09-DC67CC9CEEAE}"/>
              </a:ext>
            </a:extLst>
          </p:cNvPr>
          <p:cNvCxnSpPr>
            <a:cxnSpLocks/>
          </p:cNvCxnSpPr>
          <p:nvPr/>
        </p:nvCxnSpPr>
        <p:spPr>
          <a:xfrm flipV="1">
            <a:off x="3567111" y="431800"/>
            <a:ext cx="0" cy="4714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A367862-A718-4A50-93E6-5A0479D6D81E}"/>
              </a:ext>
            </a:extLst>
          </p:cNvPr>
          <p:cNvCxnSpPr>
            <a:cxnSpLocks/>
          </p:cNvCxnSpPr>
          <p:nvPr/>
        </p:nvCxnSpPr>
        <p:spPr>
          <a:xfrm flipH="1">
            <a:off x="1090610" y="431800"/>
            <a:ext cx="24765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8BC555F5-932C-49CE-9A20-A52FF05CD194}"/>
              </a:ext>
            </a:extLst>
          </p:cNvPr>
          <p:cNvCxnSpPr>
            <a:cxnSpLocks/>
          </p:cNvCxnSpPr>
          <p:nvPr/>
        </p:nvCxnSpPr>
        <p:spPr>
          <a:xfrm flipV="1">
            <a:off x="1090610" y="431800"/>
            <a:ext cx="0" cy="4714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AFD4514D-4F0E-4ACA-ACE2-EC644714E3E1}"/>
              </a:ext>
            </a:extLst>
          </p:cNvPr>
          <p:cNvCxnSpPr>
            <a:cxnSpLocks/>
          </p:cNvCxnSpPr>
          <p:nvPr/>
        </p:nvCxnSpPr>
        <p:spPr>
          <a:xfrm flipV="1">
            <a:off x="1967703" y="1006476"/>
            <a:ext cx="0" cy="255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F78F8DB4-B985-4D89-B65D-2C0D22DDB8BD}"/>
              </a:ext>
            </a:extLst>
          </p:cNvPr>
          <p:cNvCxnSpPr>
            <a:cxnSpLocks/>
          </p:cNvCxnSpPr>
          <p:nvPr/>
        </p:nvCxnSpPr>
        <p:spPr>
          <a:xfrm flipH="1">
            <a:off x="1967703" y="1265238"/>
            <a:ext cx="29924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D1CF281A-1EB2-41C4-91CC-893F99F2B30D}"/>
              </a:ext>
            </a:extLst>
          </p:cNvPr>
          <p:cNvCxnSpPr>
            <a:cxnSpLocks/>
          </p:cNvCxnSpPr>
          <p:nvPr/>
        </p:nvCxnSpPr>
        <p:spPr>
          <a:xfrm flipV="1">
            <a:off x="2266949" y="1262063"/>
            <a:ext cx="0" cy="255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080DAFCF-9EE5-4E49-9499-F8D804E85051}"/>
              </a:ext>
            </a:extLst>
          </p:cNvPr>
          <p:cNvCxnSpPr>
            <a:cxnSpLocks/>
          </p:cNvCxnSpPr>
          <p:nvPr/>
        </p:nvCxnSpPr>
        <p:spPr>
          <a:xfrm flipH="1">
            <a:off x="2266949" y="1520825"/>
            <a:ext cx="29924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>
            <a:extLst>
              <a:ext uri="{FF2B5EF4-FFF2-40B4-BE49-F238E27FC236}">
                <a16:creationId xmlns:a16="http://schemas.microsoft.com/office/drawing/2014/main" id="{0CF579DA-96F4-4F94-B07F-A21CBF0BAEA3}"/>
              </a:ext>
            </a:extLst>
          </p:cNvPr>
          <p:cNvSpPr txBox="1"/>
          <p:nvPr/>
        </p:nvSpPr>
        <p:spPr>
          <a:xfrm>
            <a:off x="1114426" y="441326"/>
            <a:ext cx="2505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YOUR TEXT HERE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626E0E5B-728A-4756-AD57-9DC38DB7CA6A}"/>
              </a:ext>
            </a:extLst>
          </p:cNvPr>
          <p:cNvSpPr txBox="1"/>
          <p:nvPr/>
        </p:nvSpPr>
        <p:spPr>
          <a:xfrm>
            <a:off x="1962522" y="975539"/>
            <a:ext cx="1611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YOUR TEXT HERE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2B731AF4-5CEE-4918-AB1F-1E840453F0BD}"/>
              </a:ext>
            </a:extLst>
          </p:cNvPr>
          <p:cNvSpPr txBox="1"/>
          <p:nvPr/>
        </p:nvSpPr>
        <p:spPr>
          <a:xfrm>
            <a:off x="2508027" y="1196737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$4500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4C8C80A-1034-4D07-B9A6-83D5318D12C2}"/>
              </a:ext>
            </a:extLst>
          </p:cNvPr>
          <p:cNvCxnSpPr/>
          <p:nvPr/>
        </p:nvCxnSpPr>
        <p:spPr>
          <a:xfrm flipV="1">
            <a:off x="6096000" y="387350"/>
            <a:ext cx="0" cy="1984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B6802F6-00A6-4E25-9825-65F46E7A82EC}"/>
              </a:ext>
            </a:extLst>
          </p:cNvPr>
          <p:cNvCxnSpPr/>
          <p:nvPr/>
        </p:nvCxnSpPr>
        <p:spPr>
          <a:xfrm>
            <a:off x="6096000" y="385763"/>
            <a:ext cx="8596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5B088B4A-4499-4791-B19E-49F401F47D68}"/>
              </a:ext>
            </a:extLst>
          </p:cNvPr>
          <p:cNvCxnSpPr/>
          <p:nvPr/>
        </p:nvCxnSpPr>
        <p:spPr>
          <a:xfrm flipV="1">
            <a:off x="6953250" y="387350"/>
            <a:ext cx="0" cy="1984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67018A71-5C3C-404F-8EFE-8E41D430307A}"/>
              </a:ext>
            </a:extLst>
          </p:cNvPr>
          <p:cNvCxnSpPr>
            <a:cxnSpLocks/>
          </p:cNvCxnSpPr>
          <p:nvPr/>
        </p:nvCxnSpPr>
        <p:spPr>
          <a:xfrm flipV="1">
            <a:off x="6096000" y="701675"/>
            <a:ext cx="0" cy="3436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36D35716-C702-4D20-8A4D-25F74E238663}"/>
              </a:ext>
            </a:extLst>
          </p:cNvPr>
          <p:cNvCxnSpPr>
            <a:cxnSpLocks/>
          </p:cNvCxnSpPr>
          <p:nvPr/>
        </p:nvCxnSpPr>
        <p:spPr>
          <a:xfrm>
            <a:off x="6096000" y="1045369"/>
            <a:ext cx="1371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FD9F8EA7-0566-48F3-8E35-5DEE92436AE2}"/>
              </a:ext>
            </a:extLst>
          </p:cNvPr>
          <p:cNvCxnSpPr>
            <a:cxnSpLocks/>
          </p:cNvCxnSpPr>
          <p:nvPr/>
        </p:nvCxnSpPr>
        <p:spPr>
          <a:xfrm flipV="1">
            <a:off x="7467600" y="617538"/>
            <a:ext cx="0" cy="4302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>
            <a:extLst>
              <a:ext uri="{FF2B5EF4-FFF2-40B4-BE49-F238E27FC236}">
                <a16:creationId xmlns:a16="http://schemas.microsoft.com/office/drawing/2014/main" id="{C01D1AF3-67D9-4D11-8E93-9DE7BAC1B416}"/>
              </a:ext>
            </a:extLst>
          </p:cNvPr>
          <p:cNvSpPr txBox="1"/>
          <p:nvPr/>
        </p:nvSpPr>
        <p:spPr>
          <a:xfrm>
            <a:off x="6118128" y="576263"/>
            <a:ext cx="1349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YOUR TEXT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A3CA1E25-0E4B-4AEE-A672-716DF0F64C36}"/>
              </a:ext>
            </a:extLst>
          </p:cNvPr>
          <p:cNvSpPr txBox="1"/>
          <p:nvPr/>
        </p:nvSpPr>
        <p:spPr>
          <a:xfrm>
            <a:off x="6261913" y="359767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$4500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C7F2708A-C115-4841-A36A-7DC9341118BF}"/>
              </a:ext>
            </a:extLst>
          </p:cNvPr>
          <p:cNvSpPr txBox="1"/>
          <p:nvPr/>
        </p:nvSpPr>
        <p:spPr>
          <a:xfrm>
            <a:off x="9250200" y="1177925"/>
            <a:ext cx="1995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YOUR TEXT HERE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5F0611ED-0A13-49B3-9E9A-278F61887365}"/>
              </a:ext>
            </a:extLst>
          </p:cNvPr>
          <p:cNvSpPr txBox="1"/>
          <p:nvPr/>
        </p:nvSpPr>
        <p:spPr>
          <a:xfrm>
            <a:off x="9294678" y="874247"/>
            <a:ext cx="816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$4.500.000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B69B630-0EAA-48C5-840A-72C97DDDB295}"/>
              </a:ext>
            </a:extLst>
          </p:cNvPr>
          <p:cNvSpPr txBox="1"/>
          <p:nvPr/>
        </p:nvSpPr>
        <p:spPr>
          <a:xfrm>
            <a:off x="9171172" y="1554559"/>
            <a:ext cx="12987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YOUR TEXT HERE</a:t>
            </a:r>
          </a:p>
        </p:txBody>
      </p: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85002687-0943-481E-9790-C4E98B5B06EE}"/>
              </a:ext>
            </a:extLst>
          </p:cNvPr>
          <p:cNvCxnSpPr/>
          <p:nvPr/>
        </p:nvCxnSpPr>
        <p:spPr>
          <a:xfrm flipV="1">
            <a:off x="9179293" y="876320"/>
            <a:ext cx="0" cy="1984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D9964E5F-8E8F-4E2C-8533-5A2CFB9671CA}"/>
              </a:ext>
            </a:extLst>
          </p:cNvPr>
          <p:cNvCxnSpPr>
            <a:cxnSpLocks/>
          </p:cNvCxnSpPr>
          <p:nvPr/>
        </p:nvCxnSpPr>
        <p:spPr>
          <a:xfrm>
            <a:off x="9179293" y="873522"/>
            <a:ext cx="10112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2EEFBC6A-9135-4B06-917E-B687FAE181E5}"/>
              </a:ext>
            </a:extLst>
          </p:cNvPr>
          <p:cNvCxnSpPr>
            <a:cxnSpLocks/>
          </p:cNvCxnSpPr>
          <p:nvPr/>
        </p:nvCxnSpPr>
        <p:spPr>
          <a:xfrm flipV="1">
            <a:off x="10190531" y="876320"/>
            <a:ext cx="0" cy="2428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7305BABF-9DF4-47BB-B852-20A566685EA7}"/>
              </a:ext>
            </a:extLst>
          </p:cNvPr>
          <p:cNvCxnSpPr>
            <a:cxnSpLocks/>
          </p:cNvCxnSpPr>
          <p:nvPr/>
        </p:nvCxnSpPr>
        <p:spPr>
          <a:xfrm>
            <a:off x="10190531" y="1116409"/>
            <a:ext cx="10489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804922A7-7638-4293-B576-8F6918BBA337}"/>
              </a:ext>
            </a:extLst>
          </p:cNvPr>
          <p:cNvCxnSpPr>
            <a:cxnSpLocks/>
          </p:cNvCxnSpPr>
          <p:nvPr/>
        </p:nvCxnSpPr>
        <p:spPr>
          <a:xfrm flipV="1">
            <a:off x="11235901" y="1116410"/>
            <a:ext cx="0" cy="4381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>
            <a:extLst>
              <a:ext uri="{FF2B5EF4-FFF2-40B4-BE49-F238E27FC236}">
                <a16:creationId xmlns:a16="http://schemas.microsoft.com/office/drawing/2014/main" id="{A985147E-4191-4D9B-8821-01F97F094AD9}"/>
              </a:ext>
            </a:extLst>
          </p:cNvPr>
          <p:cNvSpPr txBox="1"/>
          <p:nvPr/>
        </p:nvSpPr>
        <p:spPr>
          <a:xfrm>
            <a:off x="1524283" y="3120887"/>
            <a:ext cx="1966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YOUR TEXT HERE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7D6D5FB3-8333-47AF-B380-5BD30123CF88}"/>
              </a:ext>
            </a:extLst>
          </p:cNvPr>
          <p:cNvSpPr txBox="1"/>
          <p:nvPr/>
        </p:nvSpPr>
        <p:spPr>
          <a:xfrm>
            <a:off x="2043110" y="3523427"/>
            <a:ext cx="1456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YOUR TEXT HERE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569587B9-F5AB-417A-995C-6CDF7BD41DBE}"/>
              </a:ext>
            </a:extLst>
          </p:cNvPr>
          <p:cNvSpPr txBox="1"/>
          <p:nvPr/>
        </p:nvSpPr>
        <p:spPr>
          <a:xfrm>
            <a:off x="2456432" y="3773409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$4500</a:t>
            </a:r>
          </a:p>
        </p:txBody>
      </p: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BA46C671-41DA-4CC3-9877-E2CC244FAEB7}"/>
              </a:ext>
            </a:extLst>
          </p:cNvPr>
          <p:cNvCxnSpPr>
            <a:cxnSpLocks/>
          </p:cNvCxnSpPr>
          <p:nvPr/>
        </p:nvCxnSpPr>
        <p:spPr>
          <a:xfrm flipH="1">
            <a:off x="1455735" y="3098006"/>
            <a:ext cx="20351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3C81801A-D8DB-4465-9220-23F821756539}"/>
              </a:ext>
            </a:extLst>
          </p:cNvPr>
          <p:cNvCxnSpPr>
            <a:cxnSpLocks/>
          </p:cNvCxnSpPr>
          <p:nvPr/>
        </p:nvCxnSpPr>
        <p:spPr>
          <a:xfrm flipV="1">
            <a:off x="1455735" y="3098006"/>
            <a:ext cx="0" cy="5127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1146D32C-4ECC-4E74-A85A-C833CFDE99F2}"/>
              </a:ext>
            </a:extLst>
          </p:cNvPr>
          <p:cNvCxnSpPr>
            <a:cxnSpLocks/>
          </p:cNvCxnSpPr>
          <p:nvPr/>
        </p:nvCxnSpPr>
        <p:spPr>
          <a:xfrm flipH="1">
            <a:off x="1455735" y="3610769"/>
            <a:ext cx="4611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17A15115-2681-44F5-AC65-23202EA47604}"/>
              </a:ext>
            </a:extLst>
          </p:cNvPr>
          <p:cNvCxnSpPr>
            <a:cxnSpLocks/>
          </p:cNvCxnSpPr>
          <p:nvPr/>
        </p:nvCxnSpPr>
        <p:spPr>
          <a:xfrm flipV="1">
            <a:off x="1914525" y="3608389"/>
            <a:ext cx="0" cy="2397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886BA191-85B8-43C6-8E51-4421CE3CC73B}"/>
              </a:ext>
            </a:extLst>
          </p:cNvPr>
          <p:cNvCxnSpPr>
            <a:cxnSpLocks/>
          </p:cNvCxnSpPr>
          <p:nvPr/>
        </p:nvCxnSpPr>
        <p:spPr>
          <a:xfrm flipH="1">
            <a:off x="1914526" y="3848100"/>
            <a:ext cx="3190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7547F26D-F8A7-4CA6-800D-FEA48D04DE99}"/>
              </a:ext>
            </a:extLst>
          </p:cNvPr>
          <p:cNvCxnSpPr>
            <a:cxnSpLocks/>
          </p:cNvCxnSpPr>
          <p:nvPr/>
        </p:nvCxnSpPr>
        <p:spPr>
          <a:xfrm flipV="1">
            <a:off x="2233613" y="3848100"/>
            <a:ext cx="0" cy="2397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92B7DE7D-662B-447C-A2A4-73987F5A3A2C}"/>
              </a:ext>
            </a:extLst>
          </p:cNvPr>
          <p:cNvCxnSpPr>
            <a:cxnSpLocks/>
          </p:cNvCxnSpPr>
          <p:nvPr/>
        </p:nvCxnSpPr>
        <p:spPr>
          <a:xfrm flipH="1">
            <a:off x="2233615" y="4087811"/>
            <a:ext cx="12572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6671A15-3BAF-40C4-ACE5-5DA3C633876B}"/>
              </a:ext>
            </a:extLst>
          </p:cNvPr>
          <p:cNvCxnSpPr>
            <a:cxnSpLocks/>
          </p:cNvCxnSpPr>
          <p:nvPr/>
        </p:nvCxnSpPr>
        <p:spPr>
          <a:xfrm flipH="1">
            <a:off x="5781677" y="2533650"/>
            <a:ext cx="19692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E5B54F29-819E-4209-BA80-5CCDE933466A}"/>
              </a:ext>
            </a:extLst>
          </p:cNvPr>
          <p:cNvCxnSpPr>
            <a:cxnSpLocks/>
          </p:cNvCxnSpPr>
          <p:nvPr/>
        </p:nvCxnSpPr>
        <p:spPr>
          <a:xfrm flipV="1">
            <a:off x="7747950" y="2532857"/>
            <a:ext cx="0" cy="5008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774E0DD6-0195-4E1E-8E83-16C93854A8C2}"/>
              </a:ext>
            </a:extLst>
          </p:cNvPr>
          <p:cNvCxnSpPr>
            <a:cxnSpLocks/>
          </p:cNvCxnSpPr>
          <p:nvPr/>
        </p:nvCxnSpPr>
        <p:spPr>
          <a:xfrm flipH="1">
            <a:off x="7369969" y="3033713"/>
            <a:ext cx="3779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CF1840E-497F-48FC-B460-956957632ED7}"/>
              </a:ext>
            </a:extLst>
          </p:cNvPr>
          <p:cNvCxnSpPr>
            <a:cxnSpLocks/>
          </p:cNvCxnSpPr>
          <p:nvPr/>
        </p:nvCxnSpPr>
        <p:spPr>
          <a:xfrm flipV="1">
            <a:off x="7369969" y="3031332"/>
            <a:ext cx="0" cy="23256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9B7AD89-2A8A-45CA-8059-1E9816C5F6D4}"/>
              </a:ext>
            </a:extLst>
          </p:cNvPr>
          <p:cNvCxnSpPr>
            <a:cxnSpLocks/>
          </p:cNvCxnSpPr>
          <p:nvPr/>
        </p:nvCxnSpPr>
        <p:spPr>
          <a:xfrm flipH="1">
            <a:off x="7043739" y="3263900"/>
            <a:ext cx="3262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6CCACB21-D59A-4102-A588-1E76E45CA83E}"/>
              </a:ext>
            </a:extLst>
          </p:cNvPr>
          <p:cNvCxnSpPr>
            <a:cxnSpLocks/>
          </p:cNvCxnSpPr>
          <p:nvPr/>
        </p:nvCxnSpPr>
        <p:spPr>
          <a:xfrm flipV="1">
            <a:off x="7043739" y="3262313"/>
            <a:ext cx="0" cy="26111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A593445-8A30-4684-8A74-B69995CD2E39}"/>
              </a:ext>
            </a:extLst>
          </p:cNvPr>
          <p:cNvCxnSpPr>
            <a:cxnSpLocks/>
          </p:cNvCxnSpPr>
          <p:nvPr/>
        </p:nvCxnSpPr>
        <p:spPr>
          <a:xfrm flipH="1">
            <a:off x="5781677" y="3523427"/>
            <a:ext cx="12620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5449ACBA-303B-4DA2-8AA4-3E44B07E6CFF}"/>
              </a:ext>
            </a:extLst>
          </p:cNvPr>
          <p:cNvSpPr txBox="1"/>
          <p:nvPr/>
        </p:nvSpPr>
        <p:spPr>
          <a:xfrm>
            <a:off x="5765466" y="2536210"/>
            <a:ext cx="1966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YOUR TEXT HERE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DF03F63-8893-4F52-8A6F-F0ABB5A0FF61}"/>
              </a:ext>
            </a:extLst>
          </p:cNvPr>
          <p:cNvSpPr txBox="1"/>
          <p:nvPr/>
        </p:nvSpPr>
        <p:spPr>
          <a:xfrm>
            <a:off x="5855395" y="2923926"/>
            <a:ext cx="1456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YOUR TEXT HERE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21242C7-CE2D-4BA2-8503-CB3058D2B94D}"/>
              </a:ext>
            </a:extLst>
          </p:cNvPr>
          <p:cNvSpPr txBox="1"/>
          <p:nvPr/>
        </p:nvSpPr>
        <p:spPr>
          <a:xfrm>
            <a:off x="6092191" y="3202689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$4500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BC196B7F-341C-4F69-9C3F-5F75779B8D20}"/>
              </a:ext>
            </a:extLst>
          </p:cNvPr>
          <p:cNvCxnSpPr>
            <a:cxnSpLocks/>
          </p:cNvCxnSpPr>
          <p:nvPr/>
        </p:nvCxnSpPr>
        <p:spPr>
          <a:xfrm flipH="1">
            <a:off x="8698706" y="3116124"/>
            <a:ext cx="20164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E2E88C7B-527C-443D-B420-2F7C96B1DB93}"/>
              </a:ext>
            </a:extLst>
          </p:cNvPr>
          <p:cNvCxnSpPr>
            <a:cxnSpLocks/>
          </p:cNvCxnSpPr>
          <p:nvPr/>
        </p:nvCxnSpPr>
        <p:spPr>
          <a:xfrm flipV="1">
            <a:off x="8705850" y="3112950"/>
            <a:ext cx="0" cy="3938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9F6EC813-1EE7-41CB-B2C0-9E46F50B9286}"/>
              </a:ext>
            </a:extLst>
          </p:cNvPr>
          <p:cNvCxnSpPr>
            <a:cxnSpLocks/>
          </p:cNvCxnSpPr>
          <p:nvPr/>
        </p:nvCxnSpPr>
        <p:spPr>
          <a:xfrm flipH="1">
            <a:off x="9450389" y="3841750"/>
            <a:ext cx="12620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ED0D9455-EECA-46B2-A770-B6889DEE011C}"/>
              </a:ext>
            </a:extLst>
          </p:cNvPr>
          <p:cNvCxnSpPr>
            <a:cxnSpLocks/>
          </p:cNvCxnSpPr>
          <p:nvPr/>
        </p:nvCxnSpPr>
        <p:spPr>
          <a:xfrm flipV="1">
            <a:off x="9450389" y="3582988"/>
            <a:ext cx="0" cy="2587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3C7968C0-809D-4734-AE9A-23C0AE72F7F2}"/>
              </a:ext>
            </a:extLst>
          </p:cNvPr>
          <p:cNvSpPr txBox="1"/>
          <p:nvPr/>
        </p:nvSpPr>
        <p:spPr>
          <a:xfrm>
            <a:off x="8736155" y="3073725"/>
            <a:ext cx="1966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YOUR TEXT HERE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04E7BAF-5F5C-4264-B996-7B9924FF841A}"/>
              </a:ext>
            </a:extLst>
          </p:cNvPr>
          <p:cNvSpPr txBox="1"/>
          <p:nvPr/>
        </p:nvSpPr>
        <p:spPr>
          <a:xfrm>
            <a:off x="9498480" y="3539917"/>
            <a:ext cx="1204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YOUR TEXT HERE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862B065-EF08-494B-9222-CE7D7587A6A9}"/>
              </a:ext>
            </a:extLst>
          </p:cNvPr>
          <p:cNvSpPr txBox="1"/>
          <p:nvPr/>
        </p:nvSpPr>
        <p:spPr>
          <a:xfrm>
            <a:off x="2307591" y="6066632"/>
            <a:ext cx="848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MAIN TEXT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11C2CECF-549D-47A9-81F7-D57CF7D4D0DD}"/>
              </a:ext>
            </a:extLst>
          </p:cNvPr>
          <p:cNvSpPr txBox="1"/>
          <p:nvPr/>
        </p:nvSpPr>
        <p:spPr>
          <a:xfrm>
            <a:off x="2406979" y="6271759"/>
            <a:ext cx="6495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SECOND TEXT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D50F5231-6BDC-42CB-8AA6-A064CDED1B48}"/>
              </a:ext>
            </a:extLst>
          </p:cNvPr>
          <p:cNvSpPr txBox="1"/>
          <p:nvPr/>
        </p:nvSpPr>
        <p:spPr>
          <a:xfrm>
            <a:off x="6408155" y="5512594"/>
            <a:ext cx="848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MAIN TEXT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361542C-750E-42D6-B2BB-7F05292D18DA}"/>
              </a:ext>
            </a:extLst>
          </p:cNvPr>
          <p:cNvSpPr txBox="1"/>
          <p:nvPr/>
        </p:nvSpPr>
        <p:spPr>
          <a:xfrm>
            <a:off x="6507543" y="5717721"/>
            <a:ext cx="6495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SECOND TEXT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343114A-ACEE-403C-A10D-594B30C2B948}"/>
              </a:ext>
            </a:extLst>
          </p:cNvPr>
          <p:cNvSpPr txBox="1"/>
          <p:nvPr/>
        </p:nvSpPr>
        <p:spPr>
          <a:xfrm>
            <a:off x="9800936" y="5959475"/>
            <a:ext cx="848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MAIN TEXT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D3DEB46-6DA1-4AF1-9C31-28E04E2FAD87}"/>
              </a:ext>
            </a:extLst>
          </p:cNvPr>
          <p:cNvSpPr txBox="1"/>
          <p:nvPr/>
        </p:nvSpPr>
        <p:spPr>
          <a:xfrm>
            <a:off x="9900324" y="6164602"/>
            <a:ext cx="6495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SECOND TEXT</a:t>
            </a:r>
          </a:p>
        </p:txBody>
      </p:sp>
    </p:spTree>
    <p:extLst>
      <p:ext uri="{BB962C8B-B14F-4D97-AF65-F5344CB8AC3E}">
        <p14:creationId xmlns:p14="http://schemas.microsoft.com/office/powerpoint/2010/main" val="420012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"/>
    </mc:Choice>
    <mc:Fallback xmlns="">
      <p:transition spd="slow" advClick="0" advTm="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xit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7" presetClass="emph" presetSubtype="0" repeatCount="3000" fill="remove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" dur="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xit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2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xit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8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xit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4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xit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0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8" presetClass="entr" presetSubtype="12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37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8" presetClass="entr" presetSubtype="1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7" presetClass="emph" presetSubtype="0" repeatCount="3000" fill="remove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87" dur="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8" dur="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7" presetClass="emph" presetSubtype="0" repeatCount="3000" fill="remove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3" dur="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8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7" presetClass="emph" presetSubtype="0" repeatCount="3000" fill="remove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6" dur="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xit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2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xit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8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xit" presetSubtype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4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7" presetClass="emph" presetSubtype="0" repeatCount="3000" fill="remove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42" dur="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43" dur="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2" presetClass="path" presetSubtype="0" de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1.45833E-6 -2.22222E-6 L -1.45833E-6 0.00023 " pathEditMode="relative" rAng="0" ptsTypes="AA">
                                      <p:cBhvr>
                                        <p:cTn id="15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xit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9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xit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5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xit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1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8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8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9" presetClass="entr" presetSubtype="5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7" presetClass="emph" presetSubtype="0" repeatCount="3000" fill="remove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2" dur="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  <p:animClr clrSpc="rgb" dir="cw">
                                      <p:cBhvr>
                                        <p:cTn id="193" dur="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  <p:set>
                                      <p:cBhvr>
                                        <p:cTn id="194" dur="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9" presetClass="entr" presetSubtype="5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7" presetClass="emph" presetSubtype="0" repeatCount="3000" fill="remove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1" dur="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202" dur="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03" dur="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35" presetClass="path" presetSubtype="0" de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08333E-7 0 L -0.06302 0 " pathEditMode="relative" rAng="0" ptsTypes="AA">
                                      <p:cBhvr>
                                        <p:cTn id="2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" y="0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27" presetClass="emph" presetSubtype="0" fill="remove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1" dur="125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2" dur="125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3" dur="125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125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xit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9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xit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5" dur="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9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xit" presetSubtype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1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2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xit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7" dur="2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1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xit" presetSubtype="1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3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8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9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27" presetClass="emph" presetSubtype="0" repeatCount="4000" fill="remove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1" dur="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2" dur="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3" dur="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4" dur="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7" presetClass="entr" presetSubtype="1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7" presetClass="emph" presetSubtype="0" repeatCount="4000" fill="remove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0" dur="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291" dur="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92" dur="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3" dur="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27" presetClass="emph" presetSubtype="0" repeatCount="4000" fill="remove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8" dur="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299" dur="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00" dur="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1" dur="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4" dur="2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xit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6" dur="2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22" presetClass="entr" presetSubtype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0" dur="2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22" presetClass="exit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2" dur="2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6" dur="2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22" presetClass="exit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8" dur="2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22" presetClass="entr" presetSubtype="1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22" presetClass="exit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4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8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22" presetClass="exit" presetSubtype="8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0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22" presetClass="entr" presetSubtype="1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4" dur="2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22" presetClass="exit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6" dur="2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0" dur="2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22" presetClass="exit" presetSubtype="8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2" dur="2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2" presetClass="entr" presetSubtype="2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8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2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3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7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8" presetID="17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4" presetID="17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0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2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22" presetClass="exit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4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8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7" presetClass="entr" presetSubtype="1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3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22" presetClass="exit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00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2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4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22" presetClass="exit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06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0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22" presetClass="exit" presetSubtype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2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2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6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2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8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2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22" presetClass="exit" presetSubtype="1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24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22" presetClass="entr" presetSubtype="2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8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22" presetClass="exit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0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27" presetClass="emph" presetSubtype="0" repeatCount="3000" fill="remove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3" dur="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4" dur="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5" dur="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6" dur="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27" presetClass="emph" presetSubtype="0" repeatCount="3000" fill="remove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8" dur="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439" dur="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0" dur="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1" dur="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27" presetClass="emph" presetSubtype="0" repeatCount="3000" fill="remove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3" dur="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444" dur="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5" dur="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6" dur="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8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1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2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3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4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1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7" dur="2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27" presetClass="emph" presetSubtype="0" repeatCount="4000" fill="remove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0" dur="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1" dur="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2" dur="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3" dur="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7" presetClass="entr" presetSubtype="10" fill="hold" grpId="0" nodeType="withEffect">
                                  <p:stCondLst>
                                    <p:cond delay="1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8" presetID="27" presetClass="emph" presetSubtype="0" repeatCount="4000" fill="remove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9" dur="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480" dur="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81" dur="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2" dur="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8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1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22" presetClass="exit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3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2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7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22" presetClass="exit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9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22" presetClass="exit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02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22" presetClass="entr" presetSubtype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6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22" presetClass="exit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08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3" presetID="8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4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5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19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1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4" presetID="26" presetClass="emph" presetSubtype="0" repeatCount="3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5" dur="1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6" dur="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7" presetID="27" presetClass="emph" presetSubtype="0" fill="remove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8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9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0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1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45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2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9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8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5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6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2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4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5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8" presetID="8" presetClass="emph" presetSubtype="0" de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56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0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6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9" presetID="27" presetClass="emph" presetSubtype="0" fill="remove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0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81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2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3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45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9" presetID="2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1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8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7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8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4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7" presetID="49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3" presetID="4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6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8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1" presetID="27" presetClass="emph" presetSubtype="0" fill="remove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2" dur="25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3" dur="25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4" dur="25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5" dur="25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45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1" presetID="2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3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4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1" grpId="0" animBg="1"/>
      <p:bldP spid="21" grpId="1" animBg="1"/>
      <p:bldP spid="22" grpId="0" animBg="1"/>
      <p:bldP spid="22" grpId="1" animBg="1"/>
      <p:bldP spid="22" grpId="2" animBg="1"/>
      <p:bldP spid="23" grpId="0" animBg="1"/>
      <p:bldP spid="23" grpId="1" animBg="1"/>
      <p:bldP spid="24" grpId="0" animBg="1"/>
      <p:bldP spid="24" grpId="1" animBg="1"/>
      <p:bldP spid="25" grpId="0" animBg="1"/>
      <p:bldP spid="26" grpId="0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2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  <p:bldP spid="44" grpId="0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9" grpId="0" animBg="1"/>
      <p:bldP spid="50" grpId="0" animBg="1"/>
      <p:bldP spid="50" grpId="1" animBg="1"/>
      <p:bldP spid="51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5" grpId="0" animBg="1"/>
      <p:bldP spid="56" grpId="0" animBg="1"/>
      <p:bldP spid="57" grpId="0" animBg="1"/>
      <p:bldP spid="58" grpId="0" animBg="1"/>
      <p:bldP spid="58" grpId="1" animBg="1"/>
      <p:bldP spid="176" grpId="0"/>
      <p:bldP spid="177" grpId="0"/>
      <p:bldP spid="178" grpId="0"/>
      <p:bldP spid="183" grpId="0"/>
      <p:bldP spid="183" grpId="1"/>
      <p:bldP spid="184" grpId="0"/>
      <p:bldP spid="185" grpId="0"/>
      <p:bldP spid="186" grpId="0"/>
      <p:bldP spid="187" grpId="0"/>
      <p:bldP spid="197" grpId="0"/>
      <p:bldP spid="198" grpId="0"/>
      <p:bldP spid="199" grpId="0"/>
      <p:bldP spid="105" grpId="0"/>
      <p:bldP spid="106" grpId="0"/>
      <p:bldP spid="10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>
            <a:extLst>
              <a:ext uri="{FF2B5EF4-FFF2-40B4-BE49-F238E27FC236}">
                <a16:creationId xmlns:a16="http://schemas.microsoft.com/office/drawing/2014/main" id="{9CB1F44D-B5EF-4890-8113-FB53499DADC9}"/>
              </a:ext>
            </a:extLst>
          </p:cNvPr>
          <p:cNvSpPr txBox="1">
            <a:spLocks/>
          </p:cNvSpPr>
          <p:nvPr/>
        </p:nvSpPr>
        <p:spPr>
          <a:xfrm>
            <a:off x="1021255" y="550514"/>
            <a:ext cx="10193592" cy="60654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HOW TO Copy Callouts:</a:t>
            </a:r>
          </a:p>
          <a:p>
            <a:pPr marL="742950" marR="0" lvl="0" indent="-7429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your cursor to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all the components of the Callout you wish to use</a:t>
            </a:r>
          </a:p>
          <a:p>
            <a:pPr marL="742950" marR="0" lvl="0" indent="-7429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Right-click and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</a:rPr>
              <a:t>Copy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(or CTRL-C)</a:t>
            </a:r>
          </a:p>
          <a:p>
            <a:pPr marL="742950" marR="0" lvl="0" indent="-7429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to the slide you want to use the callout on</a:t>
            </a:r>
          </a:p>
          <a:p>
            <a:pPr marL="742950" marR="0" lvl="0" indent="-7429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Right-click and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</a:rPr>
              <a:t>Paste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(or CTRL-V) using Destination Theme (NOT Picture)</a:t>
            </a:r>
          </a:p>
          <a:p>
            <a:pPr marL="742950" marR="0" lvl="0" indent="-7429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Change Text, 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Shape Fills, or Line Colors as you wish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197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1">
            <a:extLst>
              <a:ext uri="{FF2B5EF4-FFF2-40B4-BE49-F238E27FC236}">
                <a16:creationId xmlns:a16="http://schemas.microsoft.com/office/drawing/2014/main" id="{1A695364-2841-49EC-9CFF-D1DAAEBA9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243" y="5792406"/>
            <a:ext cx="88900" cy="90488"/>
          </a:xfrm>
          <a:prstGeom prst="ellipse">
            <a:avLst/>
          </a:pr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 22">
            <a:extLst>
              <a:ext uri="{FF2B5EF4-FFF2-40B4-BE49-F238E27FC236}">
                <a16:creationId xmlns:a16="http://schemas.microsoft.com/office/drawing/2014/main" id="{A26EC483-0318-4A04-9E1F-A5CB476A0653}"/>
              </a:ext>
            </a:extLst>
          </p:cNvPr>
          <p:cNvSpPr>
            <a:spLocks noEditPoints="1"/>
          </p:cNvSpPr>
          <p:nvPr/>
        </p:nvSpPr>
        <p:spPr bwMode="auto">
          <a:xfrm>
            <a:off x="247793" y="5747956"/>
            <a:ext cx="179388" cy="179388"/>
          </a:xfrm>
          <a:custGeom>
            <a:avLst/>
            <a:gdLst>
              <a:gd name="T0" fmla="*/ 220 w 440"/>
              <a:gd name="T1" fmla="*/ 0 h 440"/>
              <a:gd name="T2" fmla="*/ 440 w 440"/>
              <a:gd name="T3" fmla="*/ 220 h 440"/>
              <a:gd name="T4" fmla="*/ 220 w 440"/>
              <a:gd name="T5" fmla="*/ 440 h 440"/>
              <a:gd name="T6" fmla="*/ 0 w 440"/>
              <a:gd name="T7" fmla="*/ 220 h 440"/>
              <a:gd name="T8" fmla="*/ 220 w 440"/>
              <a:gd name="T9" fmla="*/ 0 h 440"/>
              <a:gd name="T10" fmla="*/ 220 w 440"/>
              <a:gd name="T11" fmla="*/ 23 h 440"/>
              <a:gd name="T12" fmla="*/ 417 w 440"/>
              <a:gd name="T13" fmla="*/ 220 h 440"/>
              <a:gd name="T14" fmla="*/ 220 w 440"/>
              <a:gd name="T15" fmla="*/ 417 h 440"/>
              <a:gd name="T16" fmla="*/ 23 w 440"/>
              <a:gd name="T17" fmla="*/ 220 h 440"/>
              <a:gd name="T18" fmla="*/ 220 w 440"/>
              <a:gd name="T19" fmla="*/ 23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0" h="440">
                <a:moveTo>
                  <a:pt x="220" y="0"/>
                </a:moveTo>
                <a:cubicBezTo>
                  <a:pt x="341" y="0"/>
                  <a:pt x="440" y="99"/>
                  <a:pt x="440" y="220"/>
                </a:cubicBezTo>
                <a:cubicBezTo>
                  <a:pt x="440" y="341"/>
                  <a:pt x="341" y="440"/>
                  <a:pt x="220" y="440"/>
                </a:cubicBezTo>
                <a:cubicBezTo>
                  <a:pt x="98" y="440"/>
                  <a:pt x="0" y="341"/>
                  <a:pt x="0" y="220"/>
                </a:cubicBezTo>
                <a:cubicBezTo>
                  <a:pt x="0" y="99"/>
                  <a:pt x="98" y="0"/>
                  <a:pt x="220" y="0"/>
                </a:cubicBezTo>
                <a:close/>
                <a:moveTo>
                  <a:pt x="220" y="23"/>
                </a:moveTo>
                <a:cubicBezTo>
                  <a:pt x="329" y="23"/>
                  <a:pt x="417" y="111"/>
                  <a:pt x="417" y="220"/>
                </a:cubicBezTo>
                <a:cubicBezTo>
                  <a:pt x="417" y="329"/>
                  <a:pt x="329" y="417"/>
                  <a:pt x="220" y="417"/>
                </a:cubicBezTo>
                <a:cubicBezTo>
                  <a:pt x="111" y="417"/>
                  <a:pt x="23" y="329"/>
                  <a:pt x="23" y="220"/>
                </a:cubicBezTo>
                <a:cubicBezTo>
                  <a:pt x="23" y="111"/>
                  <a:pt x="111" y="23"/>
                  <a:pt x="220" y="23"/>
                </a:cubicBezTo>
                <a:close/>
              </a:path>
            </a:pathLst>
          </a:cu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 23">
            <a:extLst>
              <a:ext uri="{FF2B5EF4-FFF2-40B4-BE49-F238E27FC236}">
                <a16:creationId xmlns:a16="http://schemas.microsoft.com/office/drawing/2014/main" id="{AE79626D-6EAC-4B84-A65A-6C8F9D3720B4}"/>
              </a:ext>
            </a:extLst>
          </p:cNvPr>
          <p:cNvSpPr>
            <a:spLocks/>
          </p:cNvSpPr>
          <p:nvPr/>
        </p:nvSpPr>
        <p:spPr bwMode="auto">
          <a:xfrm>
            <a:off x="336693" y="5162168"/>
            <a:ext cx="1495425" cy="676275"/>
          </a:xfrm>
          <a:custGeom>
            <a:avLst/>
            <a:gdLst>
              <a:gd name="T0" fmla="*/ 0 w 3666"/>
              <a:gd name="T1" fmla="*/ 1653 h 1653"/>
              <a:gd name="T2" fmla="*/ 1653 w 3666"/>
              <a:gd name="T3" fmla="*/ 0 h 1653"/>
              <a:gd name="T4" fmla="*/ 3666 w 3666"/>
              <a:gd name="T5" fmla="*/ 0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66" h="1653">
                <a:moveTo>
                  <a:pt x="0" y="1653"/>
                </a:moveTo>
                <a:lnTo>
                  <a:pt x="1653" y="0"/>
                </a:lnTo>
                <a:lnTo>
                  <a:pt x="3666" y="0"/>
                </a:lnTo>
              </a:path>
            </a:pathLst>
          </a:custGeom>
          <a:noFill/>
          <a:ln w="22225" cap="flat">
            <a:solidFill>
              <a:srgbClr val="1A1A1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43">
            <a:extLst>
              <a:ext uri="{FF2B5EF4-FFF2-40B4-BE49-F238E27FC236}">
                <a16:creationId xmlns:a16="http://schemas.microsoft.com/office/drawing/2014/main" id="{136692F1-7D47-47CB-A369-9C5021EE9E8A}"/>
              </a:ext>
            </a:extLst>
          </p:cNvPr>
          <p:cNvSpPr>
            <a:spLocks/>
          </p:cNvSpPr>
          <p:nvPr/>
        </p:nvSpPr>
        <p:spPr bwMode="auto">
          <a:xfrm>
            <a:off x="1840700" y="4092196"/>
            <a:ext cx="592138" cy="777875"/>
          </a:xfrm>
          <a:custGeom>
            <a:avLst/>
            <a:gdLst>
              <a:gd name="T0" fmla="*/ 0 w 1450"/>
              <a:gd name="T1" fmla="*/ 1905 h 1905"/>
              <a:gd name="T2" fmla="*/ 0 w 1450"/>
              <a:gd name="T3" fmla="*/ 0 h 1905"/>
              <a:gd name="T4" fmla="*/ 1450 w 1450"/>
              <a:gd name="T5" fmla="*/ 0 h 1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50" h="1905">
                <a:moveTo>
                  <a:pt x="0" y="1905"/>
                </a:moveTo>
                <a:lnTo>
                  <a:pt x="0" y="0"/>
                </a:lnTo>
                <a:lnTo>
                  <a:pt x="1450" y="0"/>
                </a:lnTo>
              </a:path>
            </a:pathLst>
          </a:custGeom>
          <a:noFill/>
          <a:ln w="22225" cap="flat">
            <a:solidFill>
              <a:srgbClr val="1A1A1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44">
            <a:extLst>
              <a:ext uri="{FF2B5EF4-FFF2-40B4-BE49-F238E27FC236}">
                <a16:creationId xmlns:a16="http://schemas.microsoft.com/office/drawing/2014/main" id="{17D38A4C-334A-41EE-94D7-93CBBB5433DB}"/>
              </a:ext>
            </a:extLst>
          </p:cNvPr>
          <p:cNvSpPr>
            <a:spLocks/>
          </p:cNvSpPr>
          <p:nvPr/>
        </p:nvSpPr>
        <p:spPr bwMode="auto">
          <a:xfrm>
            <a:off x="1719405" y="4917695"/>
            <a:ext cx="120650" cy="530453"/>
          </a:xfrm>
          <a:custGeom>
            <a:avLst/>
            <a:gdLst>
              <a:gd name="T0" fmla="*/ 296 w 296"/>
              <a:gd name="T1" fmla="*/ 0 h 779"/>
              <a:gd name="T2" fmla="*/ 296 w 296"/>
              <a:gd name="T3" fmla="*/ 779 h 779"/>
              <a:gd name="T4" fmla="*/ 0 w 296"/>
              <a:gd name="T5" fmla="*/ 779 h 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6" h="779">
                <a:moveTo>
                  <a:pt x="296" y="0"/>
                </a:moveTo>
                <a:lnTo>
                  <a:pt x="296" y="779"/>
                </a:lnTo>
                <a:lnTo>
                  <a:pt x="0" y="779"/>
                </a:lnTo>
              </a:path>
            </a:pathLst>
          </a:custGeom>
          <a:noFill/>
          <a:ln w="22225" cap="flat">
            <a:solidFill>
              <a:srgbClr val="1A1A1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45">
            <a:extLst>
              <a:ext uri="{FF2B5EF4-FFF2-40B4-BE49-F238E27FC236}">
                <a16:creationId xmlns:a16="http://schemas.microsoft.com/office/drawing/2014/main" id="{B504FFE1-DB81-4D0E-9341-4C78397F4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0698" y="4152520"/>
            <a:ext cx="1637360" cy="1295629"/>
          </a:xfrm>
          <a:prstGeom prst="rect">
            <a:avLst/>
          </a:prstGeom>
          <a:blipFill>
            <a:blip r:embed="rId2"/>
            <a:srcRect/>
            <a:stretch>
              <a:fillRect l="-19895" t="-55898" r="-133175" b="-55898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B0F7EC-8797-43EE-A936-8B233AF6540A}"/>
              </a:ext>
            </a:extLst>
          </p:cNvPr>
          <p:cNvCxnSpPr>
            <a:cxnSpLocks/>
          </p:cNvCxnSpPr>
          <p:nvPr/>
        </p:nvCxnSpPr>
        <p:spPr>
          <a:xfrm flipH="1">
            <a:off x="2483638" y="4092196"/>
            <a:ext cx="1128712" cy="0"/>
          </a:xfrm>
          <a:prstGeom prst="line">
            <a:avLst/>
          </a:prstGeom>
          <a:ln w="28575">
            <a:solidFill>
              <a:srgbClr val="1A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7A4229-90DA-46FE-B344-5899241F5BE3}"/>
              </a:ext>
            </a:extLst>
          </p:cNvPr>
          <p:cNvCxnSpPr>
            <a:cxnSpLocks/>
          </p:cNvCxnSpPr>
          <p:nvPr/>
        </p:nvCxnSpPr>
        <p:spPr>
          <a:xfrm flipV="1">
            <a:off x="3601237" y="4077910"/>
            <a:ext cx="0" cy="1422398"/>
          </a:xfrm>
          <a:prstGeom prst="line">
            <a:avLst/>
          </a:prstGeom>
          <a:ln w="28575">
            <a:solidFill>
              <a:srgbClr val="1A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8C1DFC-2AFA-4EFF-B092-B1D116D39791}"/>
              </a:ext>
            </a:extLst>
          </p:cNvPr>
          <p:cNvCxnSpPr>
            <a:cxnSpLocks/>
          </p:cNvCxnSpPr>
          <p:nvPr/>
        </p:nvCxnSpPr>
        <p:spPr>
          <a:xfrm flipH="1">
            <a:off x="2741288" y="5500308"/>
            <a:ext cx="858363" cy="0"/>
          </a:xfrm>
          <a:prstGeom prst="line">
            <a:avLst/>
          </a:prstGeom>
          <a:ln w="28575">
            <a:solidFill>
              <a:srgbClr val="1A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55">
            <a:extLst>
              <a:ext uri="{FF2B5EF4-FFF2-40B4-BE49-F238E27FC236}">
                <a16:creationId xmlns:a16="http://schemas.microsoft.com/office/drawing/2014/main" id="{7FFF530A-ECE4-4850-94C8-894AEA704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0773" y="5213819"/>
            <a:ext cx="1625600" cy="174625"/>
          </a:xfrm>
          <a:prstGeom prst="rect">
            <a:avLst/>
          </a:prstGeom>
          <a:solidFill>
            <a:srgbClr val="13BF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451CFE-9682-4481-96FB-B2C4F729DC21}"/>
              </a:ext>
            </a:extLst>
          </p:cNvPr>
          <p:cNvSpPr txBox="1"/>
          <p:nvPr/>
        </p:nvSpPr>
        <p:spPr>
          <a:xfrm>
            <a:off x="2620444" y="5153509"/>
            <a:ext cx="1073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YOUR TEXT HERE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CB1F44D-B5EF-4890-8113-FB53499DADC9}"/>
              </a:ext>
            </a:extLst>
          </p:cNvPr>
          <p:cNvSpPr txBox="1">
            <a:spLocks/>
          </p:cNvSpPr>
          <p:nvPr/>
        </p:nvSpPr>
        <p:spPr>
          <a:xfrm>
            <a:off x="204745" y="375703"/>
            <a:ext cx="4748076" cy="55516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MODIFY IMAGES:</a:t>
            </a:r>
          </a:p>
          <a:p>
            <a:pPr marL="742950" marR="0" lvl="0" indent="-7429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on image to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</a:t>
            </a:r>
          </a:p>
          <a:p>
            <a:pPr marL="742950" marR="0" lvl="0" indent="-7429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Right-click on it and choose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Format Picture</a:t>
            </a:r>
          </a:p>
          <a:p>
            <a:pPr marL="742950" marR="0" lvl="0" indent="-7429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the Fill tab, choose Picture Source,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Insert</a:t>
            </a:r>
          </a:p>
          <a:p>
            <a:pPr marL="742950" marR="0" lvl="0" indent="-7429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Pick your new image</a:t>
            </a:r>
          </a:p>
          <a:p>
            <a:pPr marL="742950" marR="0" lvl="0" indent="-7429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82E7957-19E2-4C76-A9A5-2B672D9FE416}"/>
              </a:ext>
            </a:extLst>
          </p:cNvPr>
          <p:cNvGrpSpPr/>
          <p:nvPr/>
        </p:nvGrpSpPr>
        <p:grpSpPr>
          <a:xfrm>
            <a:off x="4521520" y="1809043"/>
            <a:ext cx="3077004" cy="4686954"/>
            <a:chOff x="8867203" y="230741"/>
            <a:chExt cx="3077004" cy="4686954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42F7AE5C-D8A5-41BA-977B-5AD49E3B1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7203" y="230741"/>
              <a:ext cx="3077004" cy="46869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Arrow: Left 15">
              <a:extLst>
                <a:ext uri="{FF2B5EF4-FFF2-40B4-BE49-F238E27FC236}">
                  <a16:creationId xmlns:a16="http://schemas.microsoft.com/office/drawing/2014/main" id="{F03B95FE-228F-41FE-BC78-B4C9B9E1B52C}"/>
                </a:ext>
              </a:extLst>
            </p:cNvPr>
            <p:cNvSpPr/>
            <p:nvPr/>
          </p:nvSpPr>
          <p:spPr>
            <a:xfrm rot="1892032">
              <a:off x="9657992" y="3601272"/>
              <a:ext cx="1495425" cy="53045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3F6CE62F-6C57-4A97-A970-F4703864A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3671" y="3036737"/>
            <a:ext cx="3914286" cy="3666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Arrow: Left 18">
            <a:extLst>
              <a:ext uri="{FF2B5EF4-FFF2-40B4-BE49-F238E27FC236}">
                <a16:creationId xmlns:a16="http://schemas.microsoft.com/office/drawing/2014/main" id="{16C80BD7-7959-416B-84A2-3B1F74C4B032}"/>
              </a:ext>
            </a:extLst>
          </p:cNvPr>
          <p:cNvSpPr/>
          <p:nvPr/>
        </p:nvSpPr>
        <p:spPr>
          <a:xfrm rot="9941646">
            <a:off x="3177410" y="4027638"/>
            <a:ext cx="1495425" cy="5304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D5C4A68-5C70-430B-9609-1C8E4EFFC658}"/>
              </a:ext>
            </a:extLst>
          </p:cNvPr>
          <p:cNvSpPr/>
          <p:nvPr/>
        </p:nvSpPr>
        <p:spPr>
          <a:xfrm>
            <a:off x="8229489" y="154596"/>
            <a:ext cx="37516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may also need to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Crop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your picture to look good</a:t>
            </a:r>
          </a:p>
        </p:txBody>
      </p:sp>
      <p:sp>
        <p:nvSpPr>
          <p:cNvPr id="22" name="Arrow: Left 21">
            <a:extLst>
              <a:ext uri="{FF2B5EF4-FFF2-40B4-BE49-F238E27FC236}">
                <a16:creationId xmlns:a16="http://schemas.microsoft.com/office/drawing/2014/main" id="{E950028D-6278-4B13-95C8-02E8C689F49C}"/>
              </a:ext>
            </a:extLst>
          </p:cNvPr>
          <p:cNvSpPr/>
          <p:nvPr/>
        </p:nvSpPr>
        <p:spPr>
          <a:xfrm rot="16200000">
            <a:off x="9311946" y="2062071"/>
            <a:ext cx="1495425" cy="5304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43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xit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xit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xit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3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13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216</Words>
  <Application>Microsoft Office PowerPoint</Application>
  <PresentationFormat>Widescreen</PresentationFormat>
  <Paragraphs>51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Bebas Neue</vt:lpstr>
      <vt:lpstr>Calibri</vt:lpstr>
      <vt:lpstr>Calibri Light</vt:lpstr>
      <vt:lpstr>Office Theme</vt:lpstr>
      <vt:lpstr>PowerPoint “Callouts”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“Callouts”</dc:title>
  <dc:creator>lonn</dc:creator>
  <cp:lastModifiedBy>lonn</cp:lastModifiedBy>
  <cp:revision>11</cp:revision>
  <dcterms:created xsi:type="dcterms:W3CDTF">2020-02-07T12:03:25Z</dcterms:created>
  <dcterms:modified xsi:type="dcterms:W3CDTF">2020-02-07T13:19:28Z</dcterms:modified>
</cp:coreProperties>
</file>