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6" r:id="rId4"/>
    <p:sldId id="267" r:id="rId5"/>
    <p:sldId id="270" r:id="rId6"/>
    <p:sldId id="268" r:id="rId7"/>
    <p:sldId id="271" r:id="rId8"/>
    <p:sldId id="272" r:id="rId9"/>
    <p:sldId id="273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FB9"/>
    <a:srgbClr val="351891"/>
    <a:srgbClr val="FF3F3F"/>
    <a:srgbClr val="2393AD"/>
    <a:srgbClr val="4E9EA2"/>
    <a:srgbClr val="FF0066"/>
    <a:srgbClr val="262626"/>
    <a:srgbClr val="F66096"/>
    <a:srgbClr val="36D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5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286250" y="-2411016"/>
            <a:ext cx="20764500" cy="11680032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5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0" dur="800" fill="hold"/>
                                        <p:tgtEl>
                                          <p:spTgt spid="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decel="10000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decel="100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1200" fill="hold"/>
                                        <p:tgtEl>
                                          <p:spTgt spid="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grpId="5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8" presetClass="exit" presetSubtype="32" fill="hold" grpId="6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12E2-FC43-481D-BCC3-F77AEEECC757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82AD-76E2-4BC3-AC7C-2FFDF2B2F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12E2-FC43-481D-BCC3-F77AEEECC757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82AD-76E2-4BC3-AC7C-2FFDF2B2F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2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12E2-FC43-481D-BCC3-F77AEEECC757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82AD-76E2-4BC3-AC7C-2FFDF2B2F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3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12E2-FC43-481D-BCC3-F77AEEECC757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82AD-76E2-4BC3-AC7C-2FFDF2B2F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141155" y="-3454400"/>
            <a:ext cx="24474310" cy="13766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8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70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1200" fill="hold"/>
                                        <p:tgtEl>
                                          <p:spTgt spid="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decel="10000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decel="100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1200" fill="hold"/>
                                        <p:tgtEl>
                                          <p:spTgt spid="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5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141155" y="-3454400"/>
            <a:ext cx="24474310" cy="13766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3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0" dur="800" fill="hold"/>
                                        <p:tgtEl>
                                          <p:spTgt spid="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decel="100000" fill="hold" grpId="2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decel="100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1200" fill="hold"/>
                                        <p:tgtEl>
                                          <p:spTgt spid="8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5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180000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12E2-FC43-481D-BCC3-F77AEEECC757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82AD-76E2-4BC3-AC7C-2FFDF2B2F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5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12E2-FC43-481D-BCC3-F77AEEECC757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82AD-76E2-4BC3-AC7C-2FFDF2B2F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5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12E2-FC43-481D-BCC3-F77AEEECC757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82AD-76E2-4BC3-AC7C-2FFDF2B2F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12E2-FC43-481D-BCC3-F77AEEECC757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82AD-76E2-4BC3-AC7C-2FFDF2B2F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0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12E2-FC43-481D-BCC3-F77AEEECC757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82AD-76E2-4BC3-AC7C-2FFDF2B2F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7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312E2-FC43-481D-BCC3-F77AEEECC757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882AD-76E2-4BC3-AC7C-2FFDF2B2F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9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312E2-FC43-481D-BCC3-F77AEEECC757}" type="datetimeFigureOut">
              <a:rPr lang="en-US" smtClean="0"/>
              <a:t>12/19/2019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882AD-76E2-4BC3-AC7C-2FFDF2B2F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0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jp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ptvideo.com/svspro" TargetMode="External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/>
          <p:nvPr/>
        </p:nvSpPr>
        <p:spPr>
          <a:xfrm>
            <a:off x="152400" y="15240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6"/>
                <a:stretch>
                  <a:fillRect/>
                </a:stretch>
              </a:blipFill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/>
      </p:pic>
      <p:sp useBgFill="1">
        <p:nvSpPr>
          <p:cNvPr id="16" name="Frame 15"/>
          <p:cNvSpPr/>
          <p:nvPr/>
        </p:nvSpPr>
        <p:spPr>
          <a:xfrm rot="2765605">
            <a:off x="2906320" y="346364"/>
            <a:ext cx="6165272" cy="6165272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Frame 16"/>
          <p:cNvSpPr/>
          <p:nvPr/>
        </p:nvSpPr>
        <p:spPr>
          <a:xfrm rot="2765605">
            <a:off x="1698645" y="-861311"/>
            <a:ext cx="8580622" cy="8580622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8" name="Frame 17"/>
          <p:cNvSpPr/>
          <p:nvPr/>
        </p:nvSpPr>
        <p:spPr>
          <a:xfrm rot="2765605">
            <a:off x="-102230" y="-2669693"/>
            <a:ext cx="12182370" cy="12182370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5" name="Rectangle 644"/>
          <p:cNvSpPr/>
          <p:nvPr/>
        </p:nvSpPr>
        <p:spPr>
          <a:xfrm flipH="1"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C00000">
                  <a:alpha val="54000"/>
                </a:srgbClr>
              </a:gs>
              <a:gs pos="56000">
                <a:schemeClr val="accent1">
                  <a:lumMod val="30000"/>
                  <a:lumOff val="7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6" name="Rectangle 645"/>
          <p:cNvSpPr/>
          <p:nvPr/>
        </p:nvSpPr>
        <p:spPr>
          <a:xfrm>
            <a:off x="0" y="-10160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chemeClr val="tx2">
                  <a:lumMod val="50000"/>
                </a:schemeClr>
              </a:gs>
              <a:gs pos="56000">
                <a:srgbClr val="4E9EA2">
                  <a:alpha val="3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42531" y="2967335"/>
            <a:ext cx="31069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FF00"/>
                </a:solidFill>
                <a:effectLst>
                  <a:reflection blurRad="6350" stA="18000" endPos="36000" dir="5400000" sy="-100000" algn="bl" rotWithShape="0"/>
                </a:effectLst>
                <a:latin typeface="PBIO Bold" panose="00000805000000000000" pitchFamily="2" charset="0"/>
              </a:rPr>
              <a:t>SUPER</a:t>
            </a:r>
            <a:endParaRPr lang="en-US" sz="4800" b="1" cap="none" spc="0" dirty="0">
              <a:ln w="0"/>
              <a:solidFill>
                <a:srgbClr val="FFFF00"/>
              </a:solidFill>
              <a:effectLst>
                <a:reflection blurRad="6350" stA="18000" endPos="36000" dir="5400000" sy="-100000" algn="bl" rotWithShape="0"/>
              </a:effectLst>
              <a:latin typeface="PBIO Bold" panose="00000805000000000000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055268" y="-5403287"/>
            <a:ext cx="9237761" cy="8743950"/>
          </a:xfrm>
          <a:prstGeom prst="ellipse">
            <a:avLst/>
          </a:prstGeom>
          <a:gradFill flip="none" rotWithShape="1">
            <a:gsLst>
              <a:gs pos="0">
                <a:srgbClr val="FF3F3F">
                  <a:alpha val="50000"/>
                </a:srgbClr>
              </a:gs>
              <a:gs pos="45000">
                <a:srgbClr val="FF3F3F">
                  <a:alpha val="20000"/>
                </a:srgbClr>
              </a:gs>
              <a:gs pos="70000">
                <a:srgbClr val="FF3F3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8" name="Oval 647"/>
          <p:cNvSpPr/>
          <p:nvPr/>
        </p:nvSpPr>
        <p:spPr>
          <a:xfrm>
            <a:off x="-8422639" y="3160238"/>
            <a:ext cx="9237761" cy="8743950"/>
          </a:xfrm>
          <a:prstGeom prst="ellipse">
            <a:avLst/>
          </a:prstGeom>
          <a:gradFill flip="none" rotWithShape="1">
            <a:gsLst>
              <a:gs pos="0">
                <a:srgbClr val="FF3F3F">
                  <a:alpha val="41000"/>
                </a:srgbClr>
              </a:gs>
              <a:gs pos="45000">
                <a:srgbClr val="FF3F3F">
                  <a:alpha val="23000"/>
                </a:srgbClr>
              </a:gs>
              <a:gs pos="70000">
                <a:srgbClr val="FF3F3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64153" y="3678885"/>
            <a:ext cx="208422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cap="none" spc="600" dirty="0">
                <a:ln w="0"/>
                <a:solidFill>
                  <a:schemeClr val="bg1"/>
                </a:solidFill>
              </a:rPr>
              <a:t>VIDEO SUITE</a:t>
            </a:r>
          </a:p>
        </p:txBody>
      </p:sp>
      <p:pic>
        <p:nvPicPr>
          <p:cNvPr id="8" name="Fre3lezz - Murderer FREE BEAT For Monetiz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266" y="-979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3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2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xit" presetSubtype="32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mph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xit" presetSubtype="32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2.96296E-6 L 0 -0.16528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264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" presetClass="entr" presetSubtype="4" decel="68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 animBg="1"/>
      <p:bldP spid="16" grpId="2" animBg="1"/>
      <p:bldP spid="16" grpId="3" animBg="1"/>
      <p:bldP spid="17" grpId="0" animBg="1"/>
      <p:bldP spid="17" grpId="2" animBg="1"/>
      <p:bldP spid="17" grpId="3" animBg="1"/>
      <p:bldP spid="18" grpId="0" animBg="1"/>
      <p:bldP spid="18" grpId="2" animBg="1"/>
      <p:bldP spid="18" grpId="3" animBg="1"/>
      <p:bldP spid="645" grpId="0" animBg="1"/>
      <p:bldP spid="645" grpId="1" animBg="1"/>
      <p:bldP spid="645" grpId="2" animBg="1"/>
      <p:bldP spid="645" grpId="3" animBg="1"/>
      <p:bldP spid="646" grpId="0" animBg="1"/>
      <p:bldP spid="646" grpId="1" animBg="1"/>
      <p:bldP spid="4" grpId="0"/>
      <p:bldP spid="4" grpId="1"/>
      <p:bldP spid="6" grpId="0" animBg="1"/>
      <p:bldP spid="648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BF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, sitting, phone, computer&#10;&#10;Description automatically generated">
            <a:extLst>
              <a:ext uri="{FF2B5EF4-FFF2-40B4-BE49-F238E27FC236}">
                <a16:creationId xmlns:a16="http://schemas.microsoft.com/office/drawing/2014/main" id="{DDC57696-8D76-45C7-B670-1083023FF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323" cy="5271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2482FD-936F-438E-97AD-552508F9FEE1}"/>
              </a:ext>
            </a:extLst>
          </p:cNvPr>
          <p:cNvSpPr txBox="1"/>
          <p:nvPr/>
        </p:nvSpPr>
        <p:spPr>
          <a:xfrm>
            <a:off x="255495" y="5599365"/>
            <a:ext cx="6051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RIGHT-CLICK and OPEN LINK </a:t>
            </a:r>
            <a:r>
              <a:rPr lang="en-US" sz="3600" dirty="0">
                <a:sym typeface="Wingdings" panose="05000000000000000000" pitchFamily="2" charset="2"/>
              </a:rPr>
              <a:t></a:t>
            </a: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3B4D97-9E3D-4D77-970F-AA89DC093155}"/>
              </a:ext>
            </a:extLst>
          </p:cNvPr>
          <p:cNvSpPr/>
          <p:nvPr/>
        </p:nvSpPr>
        <p:spPr>
          <a:xfrm>
            <a:off x="6306671" y="5599364"/>
            <a:ext cx="5579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hlinkClick r:id="rId3"/>
              </a:rPr>
              <a:t>https://pptvideo.com/svspro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4242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/>
          <p:nvPr/>
        </p:nvSpPr>
        <p:spPr>
          <a:xfrm>
            <a:off x="-77356" y="-101600"/>
            <a:ext cx="12269356" cy="695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ame 15"/>
          <p:cNvSpPr/>
          <p:nvPr/>
        </p:nvSpPr>
        <p:spPr>
          <a:xfrm rot="2765605">
            <a:off x="2906320" y="346364"/>
            <a:ext cx="6165272" cy="6165272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Frame 16"/>
          <p:cNvSpPr/>
          <p:nvPr/>
        </p:nvSpPr>
        <p:spPr>
          <a:xfrm rot="2765605">
            <a:off x="1698645" y="-861311"/>
            <a:ext cx="8580622" cy="8580622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8" name="Frame 17"/>
          <p:cNvSpPr/>
          <p:nvPr/>
        </p:nvSpPr>
        <p:spPr>
          <a:xfrm rot="2765605">
            <a:off x="-102230" y="-2669693"/>
            <a:ext cx="12182370" cy="12182370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5" name="Rectangle 644"/>
          <p:cNvSpPr/>
          <p:nvPr/>
        </p:nvSpPr>
        <p:spPr>
          <a:xfrm flipH="1"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C00000">
                  <a:alpha val="54000"/>
                </a:srgbClr>
              </a:gs>
              <a:gs pos="56000">
                <a:schemeClr val="accent1">
                  <a:lumMod val="30000"/>
                  <a:lumOff val="7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6" name="Rectangle 645"/>
          <p:cNvSpPr/>
          <p:nvPr/>
        </p:nvSpPr>
        <p:spPr>
          <a:xfrm>
            <a:off x="0" y="-10160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chemeClr val="tx2">
                  <a:lumMod val="50000"/>
                </a:schemeClr>
              </a:gs>
              <a:gs pos="56000">
                <a:srgbClr val="4E9EA2">
                  <a:alpha val="3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25139" y="2967335"/>
            <a:ext cx="37417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FF00"/>
                </a:solidFill>
                <a:effectLst>
                  <a:reflection blurRad="6350" stA="18000" endPos="36000" dir="5400000" sy="-100000" algn="bl" rotWithShape="0"/>
                </a:effectLst>
                <a:latin typeface="Play" panose="020B0000000000000000" pitchFamily="34" charset="0"/>
              </a:rPr>
              <a:t>BRANDNEW</a:t>
            </a:r>
            <a:endParaRPr lang="en-US" sz="4800" b="1" cap="none" spc="0" dirty="0">
              <a:ln w="0"/>
              <a:solidFill>
                <a:srgbClr val="FFFF00"/>
              </a:solidFill>
              <a:effectLst>
                <a:reflection blurRad="6350" stA="18000" endPos="36000" dir="5400000" sy="-100000" algn="bl" rotWithShape="0"/>
              </a:effectLst>
              <a:latin typeface="Play" panose="020B00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055268" y="-5403287"/>
            <a:ext cx="9237761" cy="8743950"/>
          </a:xfrm>
          <a:prstGeom prst="ellipse">
            <a:avLst/>
          </a:prstGeom>
          <a:gradFill flip="none" rotWithShape="1">
            <a:gsLst>
              <a:gs pos="0">
                <a:srgbClr val="FF3F3F">
                  <a:alpha val="50000"/>
                </a:srgbClr>
              </a:gs>
              <a:gs pos="45000">
                <a:srgbClr val="FF3F3F">
                  <a:alpha val="20000"/>
                </a:srgbClr>
              </a:gs>
              <a:gs pos="70000">
                <a:srgbClr val="FF3F3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8" name="Oval 647"/>
          <p:cNvSpPr/>
          <p:nvPr/>
        </p:nvSpPr>
        <p:spPr>
          <a:xfrm>
            <a:off x="-8422639" y="3160238"/>
            <a:ext cx="9237761" cy="8743950"/>
          </a:xfrm>
          <a:prstGeom prst="ellipse">
            <a:avLst/>
          </a:prstGeom>
          <a:gradFill flip="none" rotWithShape="1">
            <a:gsLst>
              <a:gs pos="0">
                <a:srgbClr val="FF3F3F">
                  <a:alpha val="41000"/>
                </a:srgbClr>
              </a:gs>
              <a:gs pos="45000">
                <a:srgbClr val="FF3F3F">
                  <a:alpha val="23000"/>
                </a:srgbClr>
              </a:gs>
              <a:gs pos="70000">
                <a:srgbClr val="FF3F3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22980" y="3591797"/>
            <a:ext cx="316657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300" dirty="0">
                <a:ln w="0"/>
                <a:solidFill>
                  <a:schemeClr val="bg1"/>
                </a:solidFill>
              </a:rPr>
              <a:t>POWERPOINT TEMPLATES</a:t>
            </a:r>
          </a:p>
        </p:txBody>
      </p:sp>
    </p:spTree>
    <p:extLst>
      <p:ext uri="{BB962C8B-B14F-4D97-AF65-F5344CB8AC3E}">
        <p14:creationId xmlns:p14="http://schemas.microsoft.com/office/powerpoint/2010/main" val="267897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xit" presetSubtype="32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mph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xit" presetSubtype="3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decel="43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1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decel="6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4250" fill="hold"/>
                                        <p:tgtEl>
                                          <p:spTgt spid="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645" grpId="0" animBg="1"/>
      <p:bldP spid="645" grpId="1" animBg="1"/>
      <p:bldP spid="645" grpId="2" animBg="1"/>
      <p:bldP spid="645" grpId="3" animBg="1"/>
      <p:bldP spid="646" grpId="0" animBg="1"/>
      <p:bldP spid="646" grpId="1" animBg="1"/>
      <p:bldP spid="4" grpId="0"/>
      <p:bldP spid="4" grpId="1"/>
      <p:bldP spid="6" grpId="0" animBg="1"/>
      <p:bldP spid="648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" r="48"/>
          <a:stretch>
            <a:fillRect/>
          </a:stretch>
        </p:blipFill>
        <p:spPr>
          <a:xfrm>
            <a:off x="-6829777" y="-3841750"/>
            <a:ext cx="25851555" cy="14541500"/>
          </a:xfrm>
        </p:spPr>
      </p:pic>
      <p:sp useBgFill="1">
        <p:nvSpPr>
          <p:cNvPr id="16" name="Frame 15"/>
          <p:cNvSpPr/>
          <p:nvPr/>
        </p:nvSpPr>
        <p:spPr>
          <a:xfrm rot="2765605">
            <a:off x="4430320" y="346364"/>
            <a:ext cx="6165272" cy="6165272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Frame 16"/>
          <p:cNvSpPr/>
          <p:nvPr/>
        </p:nvSpPr>
        <p:spPr>
          <a:xfrm rot="2765605">
            <a:off x="3222645" y="-861311"/>
            <a:ext cx="8580622" cy="8580622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8" name="Frame 17"/>
          <p:cNvSpPr/>
          <p:nvPr/>
        </p:nvSpPr>
        <p:spPr>
          <a:xfrm rot="2765605">
            <a:off x="1421770" y="-2669693"/>
            <a:ext cx="12182370" cy="12182370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5" name="Rectangle 644"/>
          <p:cNvSpPr/>
          <p:nvPr/>
        </p:nvSpPr>
        <p:spPr>
          <a:xfrm flipH="1" flipV="1">
            <a:off x="-50800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C00000">
                  <a:alpha val="54000"/>
                </a:srgbClr>
              </a:gs>
              <a:gs pos="56000">
                <a:schemeClr val="accent1">
                  <a:lumMod val="30000"/>
                  <a:lumOff val="7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6" name="Rectangle 6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chemeClr val="tx2">
                  <a:lumMod val="50000"/>
                </a:schemeClr>
              </a:gs>
              <a:gs pos="56000">
                <a:srgbClr val="4E9EA2">
                  <a:alpha val="3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75851" y="2967335"/>
            <a:ext cx="25539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FF00"/>
                </a:solidFill>
                <a:effectLst>
                  <a:reflection blurRad="6350" stA="18000" endPos="36000" dir="5400000" sy="-100000" algn="bl" rotWithShape="0"/>
                </a:effectLst>
                <a:latin typeface="Play" panose="020B0000000000000000" pitchFamily="34" charset="0"/>
              </a:rPr>
              <a:t>Parallax</a:t>
            </a:r>
            <a:endParaRPr lang="en-US" sz="4800" b="1" cap="none" spc="0" dirty="0">
              <a:ln w="0"/>
              <a:solidFill>
                <a:srgbClr val="FFFF00"/>
              </a:solidFill>
              <a:effectLst>
                <a:reflection blurRad="6350" stA="18000" endPos="36000" dir="5400000" sy="-100000" algn="bl" rotWithShape="0"/>
              </a:effectLst>
              <a:latin typeface="Play" panose="020B00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563268" y="-5403287"/>
            <a:ext cx="9237761" cy="8743950"/>
          </a:xfrm>
          <a:prstGeom prst="ellipse">
            <a:avLst/>
          </a:prstGeom>
          <a:gradFill flip="none" rotWithShape="1">
            <a:gsLst>
              <a:gs pos="0">
                <a:srgbClr val="FF3F3F">
                  <a:alpha val="50000"/>
                </a:srgbClr>
              </a:gs>
              <a:gs pos="45000">
                <a:srgbClr val="FF3F3F">
                  <a:alpha val="20000"/>
                </a:srgbClr>
              </a:gs>
              <a:gs pos="70000">
                <a:srgbClr val="FF3F3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8" name="Oval 647"/>
          <p:cNvSpPr/>
          <p:nvPr/>
        </p:nvSpPr>
        <p:spPr>
          <a:xfrm>
            <a:off x="-7914639" y="3160238"/>
            <a:ext cx="9237761" cy="8743950"/>
          </a:xfrm>
          <a:prstGeom prst="ellipse">
            <a:avLst/>
          </a:prstGeom>
          <a:gradFill flip="none" rotWithShape="1">
            <a:gsLst>
              <a:gs pos="0">
                <a:srgbClr val="FF3F3F">
                  <a:alpha val="41000"/>
                </a:srgbClr>
              </a:gs>
              <a:gs pos="45000">
                <a:srgbClr val="FF3F3F">
                  <a:alpha val="23000"/>
                </a:srgbClr>
              </a:gs>
              <a:gs pos="70000">
                <a:srgbClr val="FF3F3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00639" y="3763247"/>
            <a:ext cx="2524857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3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rPr>
              <a:t>VIDEO TEMPLATES</a:t>
            </a:r>
          </a:p>
        </p:txBody>
      </p:sp>
    </p:spTree>
    <p:extLst>
      <p:ext uri="{BB962C8B-B14F-4D97-AF65-F5344CB8AC3E}">
        <p14:creationId xmlns:p14="http://schemas.microsoft.com/office/powerpoint/2010/main" val="243952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8" decel="68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645" grpId="0" animBg="1"/>
      <p:bldP spid="645" grpId="1" animBg="1"/>
      <p:bldP spid="645" grpId="2" animBg="1"/>
      <p:bldP spid="645" grpId="3" animBg="1"/>
      <p:bldP spid="646" grpId="0" animBg="1"/>
      <p:bldP spid="646" grpId="1" animBg="1"/>
      <p:bldP spid="4" grpId="0"/>
      <p:bldP spid="4" grpId="1"/>
      <p:bldP spid="6" grpId="0" animBg="1"/>
      <p:bldP spid="648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1" b="7811"/>
          <a:stretch>
            <a:fillRect/>
          </a:stretch>
        </p:blipFill>
        <p:spPr/>
      </p:pic>
      <p:sp useBgFill="1">
        <p:nvSpPr>
          <p:cNvPr id="16" name="Frame 15"/>
          <p:cNvSpPr/>
          <p:nvPr/>
        </p:nvSpPr>
        <p:spPr>
          <a:xfrm rot="2765605">
            <a:off x="1687120" y="346364"/>
            <a:ext cx="6165272" cy="6165272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Frame 16"/>
          <p:cNvSpPr/>
          <p:nvPr/>
        </p:nvSpPr>
        <p:spPr>
          <a:xfrm rot="2765605">
            <a:off x="479445" y="-861311"/>
            <a:ext cx="8580622" cy="8580622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8" name="Frame 17"/>
          <p:cNvSpPr/>
          <p:nvPr/>
        </p:nvSpPr>
        <p:spPr>
          <a:xfrm rot="2765605">
            <a:off x="-1321430" y="-2669693"/>
            <a:ext cx="12182370" cy="12182370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5" name="Rectangle 644"/>
          <p:cNvSpPr/>
          <p:nvPr/>
        </p:nvSpPr>
        <p:spPr>
          <a:xfrm flipH="1"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C00000">
                  <a:alpha val="54000"/>
                </a:srgbClr>
              </a:gs>
              <a:gs pos="56000">
                <a:schemeClr val="accent1">
                  <a:lumMod val="30000"/>
                  <a:lumOff val="7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6" name="Rectangle 6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chemeClr val="tx2">
                  <a:lumMod val="50000"/>
                </a:schemeClr>
              </a:gs>
              <a:gs pos="56000">
                <a:srgbClr val="4E9EA2">
                  <a:alpha val="3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2563268" y="-5403287"/>
            <a:ext cx="9237761" cy="8743950"/>
          </a:xfrm>
          <a:prstGeom prst="ellipse">
            <a:avLst/>
          </a:prstGeom>
          <a:gradFill flip="none" rotWithShape="1">
            <a:gsLst>
              <a:gs pos="0">
                <a:srgbClr val="FF3F3F">
                  <a:alpha val="50000"/>
                </a:srgbClr>
              </a:gs>
              <a:gs pos="45000">
                <a:srgbClr val="FF3F3F">
                  <a:alpha val="20000"/>
                </a:srgbClr>
              </a:gs>
              <a:gs pos="70000">
                <a:srgbClr val="FF3F3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8" name="Oval 647"/>
          <p:cNvSpPr/>
          <p:nvPr/>
        </p:nvSpPr>
        <p:spPr>
          <a:xfrm>
            <a:off x="-7914639" y="3160238"/>
            <a:ext cx="9237761" cy="8743950"/>
          </a:xfrm>
          <a:prstGeom prst="ellipse">
            <a:avLst/>
          </a:prstGeom>
          <a:gradFill flip="none" rotWithShape="1">
            <a:gsLst>
              <a:gs pos="0">
                <a:srgbClr val="FF3F3F">
                  <a:alpha val="41000"/>
                </a:srgbClr>
              </a:gs>
              <a:gs pos="45000">
                <a:srgbClr val="FF3F3F">
                  <a:alpha val="23000"/>
                </a:srgbClr>
              </a:gs>
              <a:gs pos="70000">
                <a:srgbClr val="FF3F3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277100" y="2967335"/>
            <a:ext cx="2914650" cy="76944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chemeClr val="bg1"/>
                </a:solidFill>
                <a:effectLst>
                  <a:reflection blurRad="6350" stA="18000" endPos="36000" dir="5400000" sy="-100000" algn="bl" rotWithShape="0"/>
                </a:effectLst>
                <a:latin typeface="Play" panose="020B0000000000000000" pitchFamily="34" charset="0"/>
              </a:rPr>
              <a:t>CLEAN</a:t>
            </a:r>
            <a:endParaRPr lang="en-US" sz="4400" b="1" cap="none" spc="0" dirty="0">
              <a:ln w="0"/>
              <a:solidFill>
                <a:schemeClr val="bg1"/>
              </a:solidFill>
              <a:effectLst>
                <a:reflection blurRad="6350" stA="18000" endPos="36000" dir="5400000" sy="-100000" algn="bl" rotWithShape="0"/>
              </a:effectLst>
              <a:latin typeface="Play" panose="020B00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77100" y="3725146"/>
            <a:ext cx="2914650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spc="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rPr>
              <a:t>AND MODERN</a:t>
            </a:r>
            <a:endParaRPr lang="en-US" sz="2000" cap="none" spc="600" dirty="0">
              <a:ln w="0"/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5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75E-6 2.59259E-6 L -0.25 2.59259E-6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4" decel="68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645" grpId="0" animBg="1"/>
      <p:bldP spid="645" grpId="1" animBg="1"/>
      <p:bldP spid="645" grpId="2" animBg="1"/>
      <p:bldP spid="645" grpId="3" animBg="1"/>
      <p:bldP spid="646" grpId="0" animBg="1"/>
      <p:bldP spid="646" grpId="1" animBg="1"/>
      <p:bldP spid="6" grpId="0" animBg="1"/>
      <p:bldP spid="648" grpId="0" animBg="1"/>
      <p:bldP spid="4" grpId="0" animBg="1"/>
      <p:bldP spid="4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/>
          <p:nvPr/>
        </p:nvSpPr>
        <p:spPr>
          <a:xfrm>
            <a:off x="-77356" y="-101600"/>
            <a:ext cx="12269356" cy="695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ame 15"/>
          <p:cNvSpPr/>
          <p:nvPr/>
        </p:nvSpPr>
        <p:spPr>
          <a:xfrm rot="2765605">
            <a:off x="2906320" y="346364"/>
            <a:ext cx="6165272" cy="6165272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Frame 16"/>
          <p:cNvSpPr/>
          <p:nvPr/>
        </p:nvSpPr>
        <p:spPr>
          <a:xfrm rot="2765605">
            <a:off x="1698645" y="-861311"/>
            <a:ext cx="8580622" cy="8580622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8" name="Frame 17"/>
          <p:cNvSpPr/>
          <p:nvPr/>
        </p:nvSpPr>
        <p:spPr>
          <a:xfrm rot="2765605">
            <a:off x="-102230" y="-2669693"/>
            <a:ext cx="12182370" cy="12182370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5" name="Rectangle 644"/>
          <p:cNvSpPr/>
          <p:nvPr/>
        </p:nvSpPr>
        <p:spPr>
          <a:xfrm flipH="1"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C00000">
                  <a:alpha val="54000"/>
                </a:srgbClr>
              </a:gs>
              <a:gs pos="56000">
                <a:schemeClr val="accent1">
                  <a:lumMod val="30000"/>
                  <a:lumOff val="7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6" name="Rectangle 645"/>
          <p:cNvSpPr/>
          <p:nvPr/>
        </p:nvSpPr>
        <p:spPr>
          <a:xfrm>
            <a:off x="0" y="-10160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chemeClr val="tx2">
                  <a:lumMod val="50000"/>
                </a:schemeClr>
              </a:gs>
              <a:gs pos="56000">
                <a:srgbClr val="4E9EA2">
                  <a:alpha val="3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10661" y="2967335"/>
            <a:ext cx="29706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FF00"/>
                </a:solidFill>
                <a:effectLst>
                  <a:reflection blurRad="6350" stA="18000" endPos="36000" dir="5400000" sy="-100000" algn="bl" rotWithShape="0"/>
                </a:effectLst>
                <a:latin typeface="Play" panose="020B0000000000000000" pitchFamily="34" charset="0"/>
              </a:rPr>
              <a:t>cinematic</a:t>
            </a:r>
            <a:endParaRPr lang="en-US" sz="4800" b="1" cap="none" spc="0" dirty="0">
              <a:ln w="0"/>
              <a:solidFill>
                <a:srgbClr val="FFFF00"/>
              </a:solidFill>
              <a:effectLst>
                <a:reflection blurRad="6350" stA="18000" endPos="36000" dir="5400000" sy="-100000" algn="bl" rotWithShape="0"/>
              </a:effectLst>
              <a:latin typeface="Play" panose="020B00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055268" y="-5403287"/>
            <a:ext cx="9237761" cy="8743950"/>
          </a:xfrm>
          <a:prstGeom prst="ellipse">
            <a:avLst/>
          </a:prstGeom>
          <a:gradFill flip="none" rotWithShape="1">
            <a:gsLst>
              <a:gs pos="0">
                <a:srgbClr val="FF3F3F">
                  <a:alpha val="50000"/>
                </a:srgbClr>
              </a:gs>
              <a:gs pos="45000">
                <a:srgbClr val="FF3F3F">
                  <a:alpha val="20000"/>
                </a:srgbClr>
              </a:gs>
              <a:gs pos="70000">
                <a:srgbClr val="FF3F3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8" name="Oval 647"/>
          <p:cNvSpPr/>
          <p:nvPr/>
        </p:nvSpPr>
        <p:spPr>
          <a:xfrm>
            <a:off x="-8422639" y="3160238"/>
            <a:ext cx="9237761" cy="8743950"/>
          </a:xfrm>
          <a:prstGeom prst="ellipse">
            <a:avLst/>
          </a:prstGeom>
          <a:gradFill flip="none" rotWithShape="1">
            <a:gsLst>
              <a:gs pos="0">
                <a:srgbClr val="FF3F3F">
                  <a:alpha val="41000"/>
                </a:srgbClr>
              </a:gs>
              <a:gs pos="45000">
                <a:srgbClr val="FF3F3F">
                  <a:alpha val="23000"/>
                </a:srgbClr>
              </a:gs>
              <a:gs pos="70000">
                <a:srgbClr val="FF3F3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67604" y="3591797"/>
            <a:ext cx="287732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spc="600" dirty="0">
                <a:ln w="0"/>
                <a:solidFill>
                  <a:schemeClr val="bg1"/>
                </a:solidFill>
              </a:rPr>
              <a:t>VIDEO TEMPLATES</a:t>
            </a:r>
            <a:endParaRPr lang="en-US" sz="1600" cap="none" spc="600" dirty="0">
              <a:ln w="0"/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86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xit" presetSubtype="32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mph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xit" presetSubtype="3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2.96296E-6 L 0 -0.16528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26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" presetClass="entr" presetSubtype="4" decel="68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mph" presetSubtype="0" decel="6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4250" fill="hold"/>
                                        <p:tgtEl>
                                          <p:spTgt spid="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645" grpId="0" animBg="1"/>
      <p:bldP spid="645" grpId="1" animBg="1"/>
      <p:bldP spid="645" grpId="2" animBg="1"/>
      <p:bldP spid="645" grpId="3" animBg="1"/>
      <p:bldP spid="646" grpId="0" animBg="1"/>
      <p:bldP spid="646" grpId="1" animBg="1"/>
      <p:bldP spid="4" grpId="0"/>
      <p:bldP spid="4" grpId="1"/>
      <p:bldP spid="6" grpId="0" animBg="1"/>
      <p:bldP spid="64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1" b="7811"/>
          <a:stretch>
            <a:fillRect/>
          </a:stretch>
        </p:blipFill>
        <p:spPr/>
      </p:pic>
      <p:sp useBgFill="1">
        <p:nvSpPr>
          <p:cNvPr id="16" name="Frame 15"/>
          <p:cNvSpPr/>
          <p:nvPr/>
        </p:nvSpPr>
        <p:spPr>
          <a:xfrm rot="2765605">
            <a:off x="1687120" y="346364"/>
            <a:ext cx="6165272" cy="6165272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Frame 16"/>
          <p:cNvSpPr/>
          <p:nvPr/>
        </p:nvSpPr>
        <p:spPr>
          <a:xfrm rot="2765605">
            <a:off x="479445" y="-861311"/>
            <a:ext cx="8580622" cy="8580622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8" name="Frame 17"/>
          <p:cNvSpPr/>
          <p:nvPr/>
        </p:nvSpPr>
        <p:spPr>
          <a:xfrm rot="2765605">
            <a:off x="-1321430" y="-2669693"/>
            <a:ext cx="12182370" cy="12182370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5" name="Rectangle 644"/>
          <p:cNvSpPr/>
          <p:nvPr/>
        </p:nvSpPr>
        <p:spPr>
          <a:xfrm flipH="1"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C00000">
                  <a:alpha val="54000"/>
                </a:srgbClr>
              </a:gs>
              <a:gs pos="56000">
                <a:schemeClr val="accent1">
                  <a:lumMod val="30000"/>
                  <a:lumOff val="7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6" name="Rectangle 6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chemeClr val="tx2">
                  <a:lumMod val="50000"/>
                </a:schemeClr>
              </a:gs>
              <a:gs pos="56000">
                <a:srgbClr val="4E9EA2">
                  <a:alpha val="3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2563268" y="-5403287"/>
            <a:ext cx="9237761" cy="8743950"/>
          </a:xfrm>
          <a:prstGeom prst="ellipse">
            <a:avLst/>
          </a:prstGeom>
          <a:gradFill flip="none" rotWithShape="1">
            <a:gsLst>
              <a:gs pos="0">
                <a:srgbClr val="FF3F3F">
                  <a:alpha val="50000"/>
                </a:srgbClr>
              </a:gs>
              <a:gs pos="45000">
                <a:srgbClr val="FF3F3F">
                  <a:alpha val="20000"/>
                </a:srgbClr>
              </a:gs>
              <a:gs pos="70000">
                <a:srgbClr val="FF3F3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8" name="Oval 647"/>
          <p:cNvSpPr/>
          <p:nvPr/>
        </p:nvSpPr>
        <p:spPr>
          <a:xfrm>
            <a:off x="-7914639" y="3160238"/>
            <a:ext cx="9237761" cy="8743950"/>
          </a:xfrm>
          <a:prstGeom prst="ellipse">
            <a:avLst/>
          </a:prstGeom>
          <a:gradFill flip="none" rotWithShape="1">
            <a:gsLst>
              <a:gs pos="0">
                <a:srgbClr val="FF3F3F">
                  <a:alpha val="41000"/>
                </a:srgbClr>
              </a:gs>
              <a:gs pos="45000">
                <a:srgbClr val="FF3F3F">
                  <a:alpha val="23000"/>
                </a:srgbClr>
              </a:gs>
              <a:gs pos="70000">
                <a:srgbClr val="FF3F3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60571" y="2967335"/>
            <a:ext cx="4531179" cy="646331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bg1"/>
                </a:solidFill>
                <a:effectLst>
                  <a:reflection blurRad="6350" stA="18000" endPos="36000" dir="5400000" sy="-100000" algn="bl" rotWithShape="0"/>
                </a:effectLst>
                <a:latin typeface="Play" panose="020B0000000000000000" pitchFamily="34" charset="0"/>
              </a:rPr>
              <a:t>EASY AND FAST</a:t>
            </a:r>
            <a:endParaRPr lang="en-US" sz="3600" b="1" cap="none" spc="0" dirty="0">
              <a:ln w="0"/>
              <a:solidFill>
                <a:schemeClr val="bg1"/>
              </a:solidFill>
              <a:effectLst>
                <a:reflection blurRad="6350" stA="18000" endPos="36000" dir="5400000" sy="-100000" algn="bl" rotWithShape="0"/>
              </a:effectLst>
              <a:latin typeface="Play" panose="020B00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77100" y="3623548"/>
            <a:ext cx="2914650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cap="none" spc="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rPr>
              <a:t>RENDERING</a:t>
            </a:r>
          </a:p>
        </p:txBody>
      </p:sp>
    </p:spTree>
    <p:extLst>
      <p:ext uri="{BB962C8B-B14F-4D97-AF65-F5344CB8AC3E}">
        <p14:creationId xmlns:p14="http://schemas.microsoft.com/office/powerpoint/2010/main" val="15842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08333E-7 3.7037E-7 L -0.25 3.7037E-7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4" decel="68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645" grpId="0" animBg="1"/>
      <p:bldP spid="645" grpId="1" animBg="1"/>
      <p:bldP spid="645" grpId="2" animBg="1"/>
      <p:bldP spid="645" grpId="3" animBg="1"/>
      <p:bldP spid="646" grpId="0" animBg="1"/>
      <p:bldP spid="646" grpId="1" animBg="1"/>
      <p:bldP spid="6" grpId="0" animBg="1"/>
      <p:bldP spid="648" grpId="0" animBg="1"/>
      <p:bldP spid="4" grpId="0" animBg="1"/>
      <p:bldP spid="4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10125" y="-3841750"/>
            <a:ext cx="21812250" cy="14541500"/>
          </a:xfrm>
        </p:spPr>
      </p:pic>
      <p:sp useBgFill="1">
        <p:nvSpPr>
          <p:cNvPr id="16" name="Frame 15"/>
          <p:cNvSpPr/>
          <p:nvPr/>
        </p:nvSpPr>
        <p:spPr>
          <a:xfrm rot="2765605">
            <a:off x="4430320" y="346364"/>
            <a:ext cx="6165272" cy="6165272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Frame 16"/>
          <p:cNvSpPr/>
          <p:nvPr/>
        </p:nvSpPr>
        <p:spPr>
          <a:xfrm rot="2765605">
            <a:off x="3222645" y="-861311"/>
            <a:ext cx="8580622" cy="8580622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8" name="Frame 17"/>
          <p:cNvSpPr/>
          <p:nvPr/>
        </p:nvSpPr>
        <p:spPr>
          <a:xfrm rot="2765605">
            <a:off x="1421770" y="-2669693"/>
            <a:ext cx="12182370" cy="12182370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5" name="Rectangle 644"/>
          <p:cNvSpPr/>
          <p:nvPr/>
        </p:nvSpPr>
        <p:spPr>
          <a:xfrm flipH="1" flipV="1">
            <a:off x="-50800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C00000">
                  <a:alpha val="54000"/>
                </a:srgbClr>
              </a:gs>
              <a:gs pos="56000">
                <a:schemeClr val="accent1">
                  <a:lumMod val="30000"/>
                  <a:lumOff val="7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6" name="Rectangle 6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chemeClr val="tx2">
                  <a:lumMod val="50000"/>
                </a:schemeClr>
              </a:gs>
              <a:gs pos="56000">
                <a:srgbClr val="4E9EA2">
                  <a:alpha val="3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19002" y="2981849"/>
            <a:ext cx="32191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rgbClr val="FFFF00"/>
                </a:solidFill>
                <a:effectLst>
                  <a:reflection blurRad="6350" stA="18000" endPos="36000" dir="5400000" sy="-100000" algn="bl" rotWithShape="0"/>
                </a:effectLst>
                <a:latin typeface="Play" panose="020B0000000000000000" pitchFamily="34" charset="0"/>
              </a:rPr>
              <a:t>BrandNew</a:t>
            </a:r>
            <a:endParaRPr lang="en-US" sz="4800" b="1" cap="none" spc="0" dirty="0">
              <a:ln w="0"/>
              <a:solidFill>
                <a:srgbClr val="FFFF00"/>
              </a:solidFill>
              <a:effectLst>
                <a:reflection blurRad="6350" stA="18000" endPos="36000" dir="5400000" sy="-100000" algn="bl" rotWithShape="0"/>
              </a:effectLst>
              <a:latin typeface="Play" panose="020B00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563268" y="-5403287"/>
            <a:ext cx="9237761" cy="8743950"/>
          </a:xfrm>
          <a:prstGeom prst="ellipse">
            <a:avLst/>
          </a:prstGeom>
          <a:gradFill flip="none" rotWithShape="1">
            <a:gsLst>
              <a:gs pos="0">
                <a:srgbClr val="FF3F3F">
                  <a:alpha val="50000"/>
                </a:srgbClr>
              </a:gs>
              <a:gs pos="45000">
                <a:srgbClr val="FF3F3F">
                  <a:alpha val="20000"/>
                </a:srgbClr>
              </a:gs>
              <a:gs pos="70000">
                <a:srgbClr val="FF3F3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8" name="Oval 647"/>
          <p:cNvSpPr/>
          <p:nvPr/>
        </p:nvSpPr>
        <p:spPr>
          <a:xfrm>
            <a:off x="-7914639" y="3160238"/>
            <a:ext cx="9237761" cy="8743950"/>
          </a:xfrm>
          <a:prstGeom prst="ellipse">
            <a:avLst/>
          </a:prstGeom>
          <a:gradFill flip="none" rotWithShape="1">
            <a:gsLst>
              <a:gs pos="0">
                <a:srgbClr val="FF3F3F">
                  <a:alpha val="41000"/>
                </a:srgbClr>
              </a:gs>
              <a:gs pos="45000">
                <a:srgbClr val="FF3F3F">
                  <a:alpha val="23000"/>
                </a:srgbClr>
              </a:gs>
              <a:gs pos="70000">
                <a:srgbClr val="FF3F3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00639" y="3763247"/>
            <a:ext cx="2985265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3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</a:rPr>
              <a:t>VIDEO TEMPLATES</a:t>
            </a:r>
          </a:p>
        </p:txBody>
      </p:sp>
    </p:spTree>
    <p:extLst>
      <p:ext uri="{BB962C8B-B14F-4D97-AF65-F5344CB8AC3E}">
        <p14:creationId xmlns:p14="http://schemas.microsoft.com/office/powerpoint/2010/main" val="103331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75E-6 -3.7037E-7 L 0.25 -3.7037E-7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8" decel="68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645" grpId="0" animBg="1"/>
      <p:bldP spid="645" grpId="1" animBg="1"/>
      <p:bldP spid="645" grpId="2" animBg="1"/>
      <p:bldP spid="645" grpId="3" animBg="1"/>
      <p:bldP spid="646" grpId="0" animBg="1"/>
      <p:bldP spid="646" grpId="1" animBg="1"/>
      <p:bldP spid="4" grpId="0"/>
      <p:bldP spid="4" grpId="1"/>
      <p:bldP spid="6" grpId="0" animBg="1"/>
      <p:bldP spid="648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/>
          <p:nvPr/>
        </p:nvSpPr>
        <p:spPr>
          <a:xfrm>
            <a:off x="152400" y="15240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blipFill>
                <a:blip r:embed="rId3"/>
                <a:stretch>
                  <a:fillRect/>
                </a:stretch>
              </a:blipFill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250" y="-2411016"/>
            <a:ext cx="20764500" cy="11680031"/>
          </a:xfrm>
        </p:spPr>
      </p:pic>
      <p:sp useBgFill="1">
        <p:nvSpPr>
          <p:cNvPr id="16" name="Frame 15"/>
          <p:cNvSpPr/>
          <p:nvPr/>
        </p:nvSpPr>
        <p:spPr>
          <a:xfrm rot="2765605">
            <a:off x="2906320" y="346364"/>
            <a:ext cx="6165272" cy="6165272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Frame 16"/>
          <p:cNvSpPr/>
          <p:nvPr/>
        </p:nvSpPr>
        <p:spPr>
          <a:xfrm rot="2765605">
            <a:off x="1698645" y="-861311"/>
            <a:ext cx="8580622" cy="8580622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8" name="Frame 17"/>
          <p:cNvSpPr/>
          <p:nvPr/>
        </p:nvSpPr>
        <p:spPr>
          <a:xfrm rot="2765605">
            <a:off x="-102230" y="-2669693"/>
            <a:ext cx="12182370" cy="12182370"/>
          </a:xfrm>
          <a:prstGeom prst="frame">
            <a:avLst>
              <a:gd name="adj1" fmla="val 15389"/>
            </a:avLst>
          </a:prstGeom>
          <a:ln>
            <a:noFill/>
          </a:ln>
          <a:effectLst>
            <a:innerShdw blurRad="431800" dist="2159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5" name="Rectangle 644"/>
          <p:cNvSpPr/>
          <p:nvPr/>
        </p:nvSpPr>
        <p:spPr>
          <a:xfrm flipH="1"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C00000">
                  <a:alpha val="54000"/>
                </a:srgbClr>
              </a:gs>
              <a:gs pos="56000">
                <a:schemeClr val="accent1">
                  <a:lumMod val="30000"/>
                  <a:lumOff val="70000"/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6" name="Rectangle 645"/>
          <p:cNvSpPr/>
          <p:nvPr/>
        </p:nvSpPr>
        <p:spPr>
          <a:xfrm>
            <a:off x="0" y="-10160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chemeClr val="tx2">
                  <a:lumMod val="50000"/>
                </a:schemeClr>
              </a:gs>
              <a:gs pos="56000">
                <a:srgbClr val="4E9EA2">
                  <a:alpha val="3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42531" y="2967335"/>
            <a:ext cx="31069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FF00"/>
                </a:solidFill>
                <a:effectLst>
                  <a:reflection blurRad="6350" stA="18000" endPos="36000" dir="5400000" sy="-100000" algn="bl" rotWithShape="0"/>
                </a:effectLst>
                <a:latin typeface="PBIO Bold" panose="00000805000000000000" pitchFamily="2" charset="0"/>
              </a:rPr>
              <a:t>SUPER</a:t>
            </a:r>
            <a:endParaRPr lang="en-US" sz="4800" b="1" cap="none" spc="0" dirty="0">
              <a:ln w="0"/>
              <a:solidFill>
                <a:srgbClr val="FFFF00"/>
              </a:solidFill>
              <a:effectLst>
                <a:reflection blurRad="6350" stA="18000" endPos="36000" dir="5400000" sy="-100000" algn="bl" rotWithShape="0"/>
              </a:effectLst>
              <a:latin typeface="PBIO Bold" panose="00000805000000000000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055268" y="-5403287"/>
            <a:ext cx="9237761" cy="8743950"/>
          </a:xfrm>
          <a:prstGeom prst="ellipse">
            <a:avLst/>
          </a:prstGeom>
          <a:gradFill flip="none" rotWithShape="1">
            <a:gsLst>
              <a:gs pos="0">
                <a:srgbClr val="FF3F3F">
                  <a:alpha val="50000"/>
                </a:srgbClr>
              </a:gs>
              <a:gs pos="45000">
                <a:srgbClr val="FF3F3F">
                  <a:alpha val="20000"/>
                </a:srgbClr>
              </a:gs>
              <a:gs pos="70000">
                <a:srgbClr val="FF3F3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8" name="Oval 647"/>
          <p:cNvSpPr/>
          <p:nvPr/>
        </p:nvSpPr>
        <p:spPr>
          <a:xfrm>
            <a:off x="-8422639" y="3160238"/>
            <a:ext cx="9237761" cy="8743950"/>
          </a:xfrm>
          <a:prstGeom prst="ellipse">
            <a:avLst/>
          </a:prstGeom>
          <a:gradFill flip="none" rotWithShape="1">
            <a:gsLst>
              <a:gs pos="0">
                <a:srgbClr val="FF3F3F">
                  <a:alpha val="41000"/>
                </a:srgbClr>
              </a:gs>
              <a:gs pos="45000">
                <a:srgbClr val="FF3F3F">
                  <a:alpha val="23000"/>
                </a:srgbClr>
              </a:gs>
              <a:gs pos="70000">
                <a:srgbClr val="FF3F3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33926" y="3591797"/>
            <a:ext cx="234468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cap="none" spc="600" dirty="0">
                <a:ln w="0"/>
                <a:solidFill>
                  <a:schemeClr val="bg1"/>
                </a:solidFill>
              </a:rPr>
              <a:t>VIDEO SUITE</a:t>
            </a:r>
          </a:p>
        </p:txBody>
      </p:sp>
    </p:spTree>
    <p:extLst>
      <p:ext uri="{BB962C8B-B14F-4D97-AF65-F5344CB8AC3E}">
        <p14:creationId xmlns:p14="http://schemas.microsoft.com/office/powerpoint/2010/main" val="265050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4" presetClass="pat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2.96296E-6 L 0 -0.16528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26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4" decel="68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645" grpId="0" animBg="1"/>
      <p:bldP spid="645" grpId="1" animBg="1"/>
      <p:bldP spid="645" grpId="2" animBg="1"/>
      <p:bldP spid="645" grpId="3" animBg="1"/>
      <p:bldP spid="646" grpId="0" animBg="1"/>
      <p:bldP spid="646" grpId="1" animBg="1"/>
      <p:bldP spid="4" grpId="0"/>
      <p:bldP spid="4" grpId="1"/>
      <p:bldP spid="6" grpId="0" animBg="1"/>
      <p:bldP spid="648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752D64-B3C7-460E-84A0-FE0204B8C8D5}"/>
              </a:ext>
            </a:extLst>
          </p:cNvPr>
          <p:cNvSpPr/>
          <p:nvPr/>
        </p:nvSpPr>
        <p:spPr>
          <a:xfrm>
            <a:off x="4542533" y="2967335"/>
            <a:ext cx="31069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FF00"/>
                </a:solidFill>
                <a:effectLst>
                  <a:reflection blurRad="6350" stA="18000" endPos="36000" dir="5400000" sy="-100000" algn="bl" rotWithShape="0"/>
                </a:effectLst>
                <a:latin typeface="PBIO Bold" panose="00000805000000000000" pitchFamily="2" charset="0"/>
              </a:rPr>
              <a:t>SUPER</a:t>
            </a:r>
            <a:endParaRPr lang="en-US" sz="4800" b="1" cap="none" spc="0" dirty="0">
              <a:ln w="0"/>
              <a:solidFill>
                <a:srgbClr val="FFFF00"/>
              </a:solidFill>
              <a:effectLst>
                <a:reflection blurRad="6350" stA="18000" endPos="36000" dir="5400000" sy="-100000" algn="bl" rotWithShape="0"/>
              </a:effectLst>
              <a:latin typeface="PBIO Bold" panose="00000805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8DEA75-4170-47B7-8913-83FEE376C374}"/>
              </a:ext>
            </a:extLst>
          </p:cNvPr>
          <p:cNvSpPr/>
          <p:nvPr/>
        </p:nvSpPr>
        <p:spPr>
          <a:xfrm>
            <a:off x="4933926" y="3591797"/>
            <a:ext cx="234468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cap="none" spc="600" dirty="0">
                <a:ln w="0"/>
                <a:solidFill>
                  <a:schemeClr val="bg1"/>
                </a:solidFill>
              </a:rPr>
              <a:t>VIDEO SUITE</a:t>
            </a:r>
          </a:p>
        </p:txBody>
      </p:sp>
    </p:spTree>
    <p:extLst>
      <p:ext uri="{BB962C8B-B14F-4D97-AF65-F5344CB8AC3E}">
        <p14:creationId xmlns:p14="http://schemas.microsoft.com/office/powerpoint/2010/main" val="238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40</Words>
  <Application>Microsoft Office PowerPoint</Application>
  <PresentationFormat>Widescreen</PresentationFormat>
  <Paragraphs>20</Paragraphs>
  <Slides>10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PBIO Bold</vt:lpstr>
      <vt:lpstr>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xinemax</dc:creator>
  <cp:lastModifiedBy>lonn</cp:lastModifiedBy>
  <cp:revision>75</cp:revision>
  <dcterms:created xsi:type="dcterms:W3CDTF">2017-01-30T02:25:27Z</dcterms:created>
  <dcterms:modified xsi:type="dcterms:W3CDTF">2019-12-19T22:52:05Z</dcterms:modified>
</cp:coreProperties>
</file>