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9" r:id="rId3"/>
    <p:sldId id="258" r:id="rId4"/>
    <p:sldId id="262" r:id="rId5"/>
    <p:sldId id="260" r:id="rId6"/>
    <p:sldId id="261" r:id="rId7"/>
    <p:sldId id="271" r:id="rId8"/>
    <p:sldId id="263" r:id="rId9"/>
    <p:sldId id="268" r:id="rId10"/>
    <p:sldId id="264" r:id="rId11"/>
    <p:sldId id="270" r:id="rId12"/>
    <p:sldId id="275" r:id="rId13"/>
    <p:sldId id="265" r:id="rId14"/>
    <p:sldId id="269" r:id="rId15"/>
    <p:sldId id="277" r:id="rId16"/>
    <p:sldId id="266" r:id="rId17"/>
    <p:sldId id="273" r:id="rId18"/>
    <p:sldId id="267" r:id="rId19"/>
    <p:sldId id="276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2" d="100"/>
          <a:sy n="62" d="100"/>
        </p:scale>
        <p:origin x="84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6164E26-1A25-45E2-ABD0-75E0E8D3D8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71063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C7CAB-B8B5-481D-BCA4-44A72AE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9C4423-B71E-4895-BDF9-DE6E3EA7A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6454CF-9B09-4722-8DAC-AEB63BC46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D17B5-E6C9-4667-8B94-8E8233BB1060}" type="datetimeFigureOut">
              <a:rPr lang="en-MY" smtClean="0"/>
              <a:t>9/8/2019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6CDD3-239E-405E-870D-D8F109EFE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42885-6003-4ED9-888E-0C38F50D0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8E89-F7CB-4C0C-9DE5-6F93AE0550E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35088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CD0203-10FE-4845-B212-1CD714F8F0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979FFD-4B33-4843-8D51-8A411ED7EF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99B90-D6E0-48AC-B04A-2755F04F6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D17B5-E6C9-4667-8B94-8E8233BB1060}" type="datetimeFigureOut">
              <a:rPr lang="en-MY" smtClean="0"/>
              <a:t>9/8/2019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0E27EE-DD0D-4597-B002-55D0DD5A8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4DB74-5F66-4616-8BA3-B8B092F43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8E89-F7CB-4C0C-9DE5-6F93AE0550E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87162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2D078-B35A-44D2-80DA-90EB95F6F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3B946-902A-4946-BFBA-C21317A07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186EC-53B3-4DB8-82CA-3EFD0CAD1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D17B5-E6C9-4667-8B94-8E8233BB1060}" type="datetimeFigureOut">
              <a:rPr lang="en-MY" smtClean="0"/>
              <a:t>9/8/2019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5DEEF-6395-499B-93BE-A4E37C8F5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402BC-E44C-4E86-BBE9-9FF3AE3F7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8E89-F7CB-4C0C-9DE5-6F93AE0550E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672282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0712B-BFA5-4775-BF34-CA51A8C9A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ECAD2-9BD9-493A-B317-E665AC3E9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A1E4B-1C60-4EEF-855B-E324ADBFB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D17B5-E6C9-4667-8B94-8E8233BB1060}" type="datetimeFigureOut">
              <a:rPr lang="en-MY" smtClean="0"/>
              <a:t>9/8/2019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9348D-8855-4C6F-9722-9088D13FF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40197-9ACB-464C-A210-469876808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8E89-F7CB-4C0C-9DE5-6F93AE0550E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060172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DDFAA-6AC7-4DAC-B7A5-3217E84A4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9548F-10F2-445D-B9BB-41AEBE9F2F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8CA8E7-DCF2-442D-A43E-429E67A870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369885-D138-4A76-A528-F57E712D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D17B5-E6C9-4667-8B94-8E8233BB1060}" type="datetimeFigureOut">
              <a:rPr lang="en-MY" smtClean="0"/>
              <a:t>9/8/2019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D15607-9FCF-4547-8AC0-DEB082942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B5CC9-CEED-42A5-A914-F40FE6F98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8E89-F7CB-4C0C-9DE5-6F93AE0550E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74215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27C21-941D-4E66-9468-5DB663B07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2AFC8F-166E-4C2C-86A6-ED63FBF4E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6B9913-5270-459F-9AC2-2694E84C02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9975B3-C11F-4E2C-AEE4-8526299BF2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BA029B-70CC-461C-8A7C-5E851A9967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7B451E-7173-47F6-BF03-5D50E7E81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D17B5-E6C9-4667-8B94-8E8233BB1060}" type="datetimeFigureOut">
              <a:rPr lang="en-MY" smtClean="0"/>
              <a:t>9/8/2019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6EA3D3-EA82-4FF4-9204-C94110434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D6155B-CB85-4EB2-89BC-07069B0AD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8E89-F7CB-4C0C-9DE5-6F93AE0550E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97852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65E4B-148F-413F-BF74-CC676BF8A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034C78-2E85-49FE-A9B0-3A8E7579F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D17B5-E6C9-4667-8B94-8E8233BB1060}" type="datetimeFigureOut">
              <a:rPr lang="en-MY" smtClean="0"/>
              <a:t>9/8/2019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B82202-05B6-440C-9D32-EE519C99A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98EA9B-49F1-4F16-9679-36A03AAF6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8E89-F7CB-4C0C-9DE5-6F93AE0550E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31163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430601-02FD-46A9-9431-1E9B091AE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D17B5-E6C9-4667-8B94-8E8233BB1060}" type="datetimeFigureOut">
              <a:rPr lang="en-MY" smtClean="0"/>
              <a:t>9/8/2019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CAC191-B41B-43AB-8172-3317A9B50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593D30-8C28-4B9F-9917-97F313A61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8E89-F7CB-4C0C-9DE5-6F93AE0550E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512831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C95E0-16F8-4CFC-A7D1-B76EC36B0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6188B-D233-463E-818F-719782318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66B42E-BD0F-4967-BF69-7BD34DB37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3FF64F-D7C3-4262-84B4-0164D8D9C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D17B5-E6C9-4667-8B94-8E8233BB1060}" type="datetimeFigureOut">
              <a:rPr lang="en-MY" smtClean="0"/>
              <a:t>9/8/2019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5F07E0-E771-4D9D-ABCB-96F741B5E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341C1F-9CB2-44E9-8FB5-4598B5DCF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8E89-F7CB-4C0C-9DE5-6F93AE0550E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65609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22163-E669-4A1A-8C26-E0130E8FA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CCFE97-8C11-4678-AD3D-12D3314319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48081B-59AB-40E7-8B42-F01C8AC28E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D5EB0A-5040-471E-A2B3-F827C552A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D17B5-E6C9-4667-8B94-8E8233BB1060}" type="datetimeFigureOut">
              <a:rPr lang="en-MY" smtClean="0"/>
              <a:t>9/8/2019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271CAD-3B3B-4EBA-BE64-6444CAA53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5A6EFB-1617-4F99-B22F-895774B6B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68E89-F7CB-4C0C-9DE5-6F93AE0550E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4006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C71203-5436-4093-877B-3BC149704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1FEF86-64D1-48B0-BBB3-24E110527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9CD95-A835-49CA-94D1-2543683DE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D17B5-E6C9-4667-8B94-8E8233BB1060}" type="datetimeFigureOut">
              <a:rPr lang="en-MY" smtClean="0"/>
              <a:t>9/8/2019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92B44-8713-431E-8811-41BB5CB30D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7C063-61F2-4821-A31D-23FA49DCB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68E89-F7CB-4C0C-9DE5-6F93AE0550E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69009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8694602" y="-1022477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-1172767" y="-1022477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8684767" y="3200478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-1182602" y="3200478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74716D-352A-4341-8A1F-A37DA91D1393}"/>
              </a:ext>
            </a:extLst>
          </p:cNvPr>
          <p:cNvSpPr/>
          <p:nvPr/>
        </p:nvSpPr>
        <p:spPr>
          <a:xfrm>
            <a:off x="4865468" y="-180953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BE7A22D-3073-4F14-8013-3AB9238F979A}"/>
              </a:ext>
            </a:extLst>
          </p:cNvPr>
          <p:cNvSpPr/>
          <p:nvPr/>
        </p:nvSpPr>
        <p:spPr>
          <a:xfrm>
            <a:off x="4860550" y="6857999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69686EB-AE48-4E2A-AF75-50AE7E2D8E4E}"/>
              </a:ext>
            </a:extLst>
          </p:cNvPr>
          <p:cNvSpPr/>
          <p:nvPr/>
        </p:nvSpPr>
        <p:spPr>
          <a:xfrm>
            <a:off x="-2575106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D370AEED-EABD-4458-921A-3151C350CD9A}"/>
              </a:ext>
            </a:extLst>
          </p:cNvPr>
          <p:cNvSpPr/>
          <p:nvPr/>
        </p:nvSpPr>
        <p:spPr>
          <a:xfrm>
            <a:off x="12230101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pic>
        <p:nvPicPr>
          <p:cNvPr id="14" name="Pomade">
            <a:hlinkClick r:id="" action="ppaction://media"/>
            <a:extLst>
              <a:ext uri="{FF2B5EF4-FFF2-40B4-BE49-F238E27FC236}">
                <a16:creationId xmlns:a16="http://schemas.microsoft.com/office/drawing/2014/main" id="{FECB7ACB-FBB0-466F-97F2-66DD2B3158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924706" y="183293"/>
            <a:ext cx="609600" cy="609600"/>
          </a:xfrm>
          <a:prstGeom prst="rect">
            <a:avLst/>
          </a:prstGeom>
        </p:spPr>
      </p:pic>
      <p:sp>
        <p:nvSpPr>
          <p:cNvPr id="17" name="TextBox">
            <a:extLst>
              <a:ext uri="{FF2B5EF4-FFF2-40B4-BE49-F238E27FC236}">
                <a16:creationId xmlns:a16="http://schemas.microsoft.com/office/drawing/2014/main" id="{90411381-1F1C-49BD-9E92-6520AEEF0A2C}"/>
              </a:ext>
            </a:extLst>
          </p:cNvPr>
          <p:cNvSpPr txBox="1"/>
          <p:nvPr/>
        </p:nvSpPr>
        <p:spPr>
          <a:xfrm>
            <a:off x="1973048" y="3075057"/>
            <a:ext cx="82459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MY" sz="54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SUPERPOWERPPT</a:t>
            </a:r>
            <a:r>
              <a:rPr lang="en-MY" sz="5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 </a:t>
            </a:r>
            <a:r>
              <a:rPr lang="en-MY" sz="5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ileron Thin" panose="00000300000000000000" pitchFamily="50" charset="0"/>
              </a:rPr>
              <a:t>Presents</a:t>
            </a:r>
          </a:p>
        </p:txBody>
      </p:sp>
    </p:spTree>
    <p:extLst>
      <p:ext uri="{BB962C8B-B14F-4D97-AF65-F5344CB8AC3E}">
        <p14:creationId xmlns:p14="http://schemas.microsoft.com/office/powerpoint/2010/main" val="81063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 showWhenStopped="0">
                    <p:cTn id="1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</p:childTnLst>
            </p:cTn>
          </p:par>
        </p:tnLst>
        <p:bldLst>
          <p:bldP spid="17" grpId="0"/>
          <p:bldP spid="17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 numSld="999" showWhenStopped="0">
                    <p:cTn id="1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</p:childTnLst>
            </p:cTn>
          </p:par>
        </p:tnLst>
        <p:bldLst>
          <p:bldP spid="17" grpId="0"/>
          <p:bldP spid="17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15129A9-26E2-443C-AA94-E7A6D23EA5A2}"/>
              </a:ext>
            </a:extLst>
          </p:cNvPr>
          <p:cNvSpPr/>
          <p:nvPr/>
        </p:nvSpPr>
        <p:spPr>
          <a:xfrm rot="322756">
            <a:off x="6150081" y="0"/>
            <a:ext cx="6041919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C4683BD-5771-4955-881C-6125E85D0927}"/>
              </a:ext>
            </a:extLst>
          </p:cNvPr>
          <p:cNvSpPr/>
          <p:nvPr/>
        </p:nvSpPr>
        <p:spPr>
          <a:xfrm rot="322756">
            <a:off x="0" y="0"/>
            <a:ext cx="6096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3FF5D5A7-0C41-45B8-B9C0-2332CEEC8044}"/>
              </a:ext>
            </a:extLst>
          </p:cNvPr>
          <p:cNvSpPr/>
          <p:nvPr/>
        </p:nvSpPr>
        <p:spPr>
          <a:xfrm rot="322756">
            <a:off x="6164830" y="3429000"/>
            <a:ext cx="602717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A99DCBD-3493-4E57-8B02-0B86D812C38C}"/>
              </a:ext>
            </a:extLst>
          </p:cNvPr>
          <p:cNvSpPr/>
          <p:nvPr/>
        </p:nvSpPr>
        <p:spPr>
          <a:xfrm rot="322756">
            <a:off x="0" y="3429000"/>
            <a:ext cx="6096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6" name="Cross 5">
            <a:extLst>
              <a:ext uri="{FF2B5EF4-FFF2-40B4-BE49-F238E27FC236}">
                <a16:creationId xmlns:a16="http://schemas.microsoft.com/office/drawing/2014/main" id="{134A5912-2954-4AEC-89D7-6441FFCC04A2}"/>
              </a:ext>
            </a:extLst>
          </p:cNvPr>
          <p:cNvSpPr/>
          <p:nvPr/>
        </p:nvSpPr>
        <p:spPr>
          <a:xfrm rot="444193">
            <a:off x="3936942" y="1275735"/>
            <a:ext cx="4306529" cy="4306529"/>
          </a:xfrm>
          <a:prstGeom prst="plus">
            <a:avLst>
              <a:gd name="adj" fmla="val 2187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6" name="TextBox">
            <a:extLst>
              <a:ext uri="{FF2B5EF4-FFF2-40B4-BE49-F238E27FC236}">
                <a16:creationId xmlns:a16="http://schemas.microsoft.com/office/drawing/2014/main" id="{8CBB314A-5D55-47B9-9469-2A0B45331D07}"/>
              </a:ext>
            </a:extLst>
          </p:cNvPr>
          <p:cNvSpPr txBox="1"/>
          <p:nvPr/>
        </p:nvSpPr>
        <p:spPr>
          <a:xfrm>
            <a:off x="4472798" y="2875002"/>
            <a:ext cx="3246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MY" sz="6600" spc="600" dirty="0">
                <a:solidFill>
                  <a:schemeClr val="bg1"/>
                </a:solidFill>
                <a:latin typeface="Bebas Neue" panose="020B0606020202050201" pitchFamily="34" charset="0"/>
              </a:rPr>
              <a:t>Alluring</a:t>
            </a:r>
            <a:endParaRPr lang="en-MY" sz="66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956E8466-2BAA-402C-BC11-04537B861CC2}"/>
              </a:ext>
            </a:extLst>
          </p:cNvPr>
          <p:cNvSpPr/>
          <p:nvPr/>
        </p:nvSpPr>
        <p:spPr>
          <a:xfrm>
            <a:off x="-5216189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C725C500-60A8-449B-BFF8-7D8F2F8A48DF}"/>
              </a:ext>
            </a:extLst>
          </p:cNvPr>
          <p:cNvSpPr/>
          <p:nvPr/>
        </p:nvSpPr>
        <p:spPr>
          <a:xfrm>
            <a:off x="12257316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C7FC3A0C-980D-4A07-B48A-3EC5EDB33356}"/>
              </a:ext>
            </a:extLst>
          </p:cNvPr>
          <p:cNvSpPr/>
          <p:nvPr/>
        </p:nvSpPr>
        <p:spPr>
          <a:xfrm>
            <a:off x="-5204601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C4BBC04E-3897-48BC-B2F7-7DEA6605E056}"/>
              </a:ext>
            </a:extLst>
          </p:cNvPr>
          <p:cNvSpPr/>
          <p:nvPr/>
        </p:nvSpPr>
        <p:spPr>
          <a:xfrm>
            <a:off x="12257316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739284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2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4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mp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350" fill="hold"/>
                                        <p:tgtEl>
                                          <p:spTgt spid="1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1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20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22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24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26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6" presetClass="emph" presetSubtype="0" ac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350" fill="hold"/>
                                        <p:tgtEl>
                                          <p:spTgt spid="1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6" grpId="0" animBg="1"/>
      <p:bldP spid="6" grpId="1" animBg="1"/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 rot="2700000">
            <a:off x="0" y="3473243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 rot="2700000">
            <a:off x="7030064" y="3473243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 rot="2700000">
            <a:off x="11588" y="-1722649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 rot="2700000">
            <a:off x="7030064" y="-1722649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663C374-715C-4D6B-A6FB-9E8146A0D4CC}"/>
              </a:ext>
            </a:extLst>
          </p:cNvPr>
          <p:cNvSpPr/>
          <p:nvPr/>
        </p:nvSpPr>
        <p:spPr>
          <a:xfrm>
            <a:off x="4633453" y="3439287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9B14DAA-D883-489A-98A6-28FDC2543E12}"/>
              </a:ext>
            </a:extLst>
          </p:cNvPr>
          <p:cNvSpPr/>
          <p:nvPr/>
        </p:nvSpPr>
        <p:spPr>
          <a:xfrm>
            <a:off x="4633453" y="892275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AFC44E1-AF67-41A8-825A-0AFA9E8A4E5C}"/>
              </a:ext>
            </a:extLst>
          </p:cNvPr>
          <p:cNvSpPr/>
          <p:nvPr/>
        </p:nvSpPr>
        <p:spPr>
          <a:xfrm>
            <a:off x="6137790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4E97B91-0AD4-4F93-8E98-B8D425B47095}"/>
              </a:ext>
            </a:extLst>
          </p:cNvPr>
          <p:cNvSpPr/>
          <p:nvPr/>
        </p:nvSpPr>
        <p:spPr>
          <a:xfrm>
            <a:off x="3188108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3" name="Cross 2">
            <a:extLst>
              <a:ext uri="{FF2B5EF4-FFF2-40B4-BE49-F238E27FC236}">
                <a16:creationId xmlns:a16="http://schemas.microsoft.com/office/drawing/2014/main" id="{CE0A23CD-7657-4A7D-82C4-19F4BFA596E4}"/>
              </a:ext>
            </a:extLst>
          </p:cNvPr>
          <p:cNvSpPr/>
          <p:nvPr/>
        </p:nvSpPr>
        <p:spPr>
          <a:xfrm>
            <a:off x="3936942" y="1275735"/>
            <a:ext cx="4306529" cy="4306529"/>
          </a:xfrm>
          <a:prstGeom prst="plus">
            <a:avLst>
              <a:gd name="adj" fmla="val 325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343371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6110749" y="-195539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909481" y="-195539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6110749" y="3876368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909481" y="3876368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19B68-4602-4B19-8F2F-6C4189F96F1C}"/>
              </a:ext>
            </a:extLst>
          </p:cNvPr>
          <p:cNvSpPr/>
          <p:nvPr/>
        </p:nvSpPr>
        <p:spPr>
          <a:xfrm>
            <a:off x="4836000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0AD84BD-EBCC-4D3D-B637-9D1F61EEEEEC}"/>
              </a:ext>
            </a:extLst>
          </p:cNvPr>
          <p:cNvSpPr/>
          <p:nvPr/>
        </p:nvSpPr>
        <p:spPr>
          <a:xfrm>
            <a:off x="4836000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C7986DCA-8249-4DB2-8EB7-C4DF1D148D55}"/>
              </a:ext>
            </a:extLst>
          </p:cNvPr>
          <p:cNvSpPr/>
          <p:nvPr/>
        </p:nvSpPr>
        <p:spPr>
          <a:xfrm>
            <a:off x="4836000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DBD22265-DDF6-4CB2-B962-3FB9446A822B}"/>
              </a:ext>
            </a:extLst>
          </p:cNvPr>
          <p:cNvSpPr/>
          <p:nvPr/>
        </p:nvSpPr>
        <p:spPr>
          <a:xfrm>
            <a:off x="4836000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4140142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9C0E3F84-5B5D-49E6-B51D-881B6D72FDFE}"/>
              </a:ext>
            </a:extLst>
          </p:cNvPr>
          <p:cNvSpPr/>
          <p:nvPr/>
        </p:nvSpPr>
        <p:spPr>
          <a:xfrm>
            <a:off x="533988" y="1397032"/>
            <a:ext cx="5760000" cy="576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8F38D9D2-D3AA-4755-900E-ED536262CEC6}"/>
              </a:ext>
            </a:extLst>
          </p:cNvPr>
          <p:cNvSpPr/>
          <p:nvPr/>
        </p:nvSpPr>
        <p:spPr>
          <a:xfrm>
            <a:off x="5898012" y="1397032"/>
            <a:ext cx="5760000" cy="576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40CC3F3-D863-4CB2-A0E6-DBA0E473D4E7}"/>
              </a:ext>
            </a:extLst>
          </p:cNvPr>
          <p:cNvSpPr/>
          <p:nvPr/>
        </p:nvSpPr>
        <p:spPr>
          <a:xfrm>
            <a:off x="545576" y="-299032"/>
            <a:ext cx="5760000" cy="576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E75A145E-DE59-478E-8749-50596B724DB2}"/>
              </a:ext>
            </a:extLst>
          </p:cNvPr>
          <p:cNvSpPr/>
          <p:nvPr/>
        </p:nvSpPr>
        <p:spPr>
          <a:xfrm>
            <a:off x="5898012" y="-299032"/>
            <a:ext cx="5760000" cy="576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6" name="Cross 5">
            <a:extLst>
              <a:ext uri="{FF2B5EF4-FFF2-40B4-BE49-F238E27FC236}">
                <a16:creationId xmlns:a16="http://schemas.microsoft.com/office/drawing/2014/main" id="{134A5912-2954-4AEC-89D7-6441FFCC04A2}"/>
              </a:ext>
            </a:extLst>
          </p:cNvPr>
          <p:cNvSpPr/>
          <p:nvPr/>
        </p:nvSpPr>
        <p:spPr>
          <a:xfrm>
            <a:off x="3936942" y="1275735"/>
            <a:ext cx="4306529" cy="4306529"/>
          </a:xfrm>
          <a:prstGeom prst="plus">
            <a:avLst>
              <a:gd name="adj" fmla="val 2187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BEE8E00-E2F8-4DFE-8F2A-235436850D9C}"/>
              </a:ext>
            </a:extLst>
          </p:cNvPr>
          <p:cNvSpPr/>
          <p:nvPr/>
        </p:nvSpPr>
        <p:spPr>
          <a:xfrm>
            <a:off x="3274716" y="3120637"/>
            <a:ext cx="56425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MY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Captivating Transitions</a:t>
            </a:r>
          </a:p>
        </p:txBody>
      </p:sp>
    </p:spTree>
    <p:extLst>
      <p:ext uri="{BB962C8B-B14F-4D97-AF65-F5344CB8AC3E}">
        <p14:creationId xmlns:p14="http://schemas.microsoft.com/office/powerpoint/2010/main" val="246133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14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" presetClass="emph" presetSubtype="0" ac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3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c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3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ac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3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" dur="3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26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28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6" grpId="0" animBg="1"/>
      <p:bldP spid="6" grpId="1" animBg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-1984196" y="469736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9073950" y="469736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-1972608" y="-3193027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9073950" y="-3193027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663C374-715C-4D6B-A6FB-9E8146A0D4CC}"/>
              </a:ext>
            </a:extLst>
          </p:cNvPr>
          <p:cNvSpPr/>
          <p:nvPr/>
        </p:nvSpPr>
        <p:spPr>
          <a:xfrm>
            <a:off x="4633453" y="4321278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9B14DAA-D883-489A-98A6-28FDC2543E12}"/>
              </a:ext>
            </a:extLst>
          </p:cNvPr>
          <p:cNvSpPr/>
          <p:nvPr/>
        </p:nvSpPr>
        <p:spPr>
          <a:xfrm>
            <a:off x="4633453" y="0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AFC44E1-AF67-41A8-825A-0AFA9E8A4E5C}"/>
              </a:ext>
            </a:extLst>
          </p:cNvPr>
          <p:cNvSpPr/>
          <p:nvPr/>
        </p:nvSpPr>
        <p:spPr>
          <a:xfrm>
            <a:off x="9266906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4E97B91-0AD4-4F93-8E98-B8D425B47095}"/>
              </a:ext>
            </a:extLst>
          </p:cNvPr>
          <p:cNvSpPr/>
          <p:nvPr/>
        </p:nvSpPr>
        <p:spPr>
          <a:xfrm>
            <a:off x="0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3" name="Cross 2">
            <a:extLst>
              <a:ext uri="{FF2B5EF4-FFF2-40B4-BE49-F238E27FC236}">
                <a16:creationId xmlns:a16="http://schemas.microsoft.com/office/drawing/2014/main" id="{CE0A23CD-7657-4A7D-82C4-19F4BFA596E4}"/>
              </a:ext>
            </a:extLst>
          </p:cNvPr>
          <p:cNvSpPr/>
          <p:nvPr/>
        </p:nvSpPr>
        <p:spPr>
          <a:xfrm rot="18900000">
            <a:off x="3936942" y="1275735"/>
            <a:ext cx="4306529" cy="4306529"/>
          </a:xfrm>
          <a:prstGeom prst="plus">
            <a:avLst>
              <a:gd name="adj" fmla="val 325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63237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15129A9-26E2-443C-AA94-E7A6D23EA5A2}"/>
              </a:ext>
            </a:extLst>
          </p:cNvPr>
          <p:cNvSpPr/>
          <p:nvPr/>
        </p:nvSpPr>
        <p:spPr>
          <a:xfrm>
            <a:off x="6150081" y="0"/>
            <a:ext cx="6041919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C4683BD-5771-4955-881C-6125E85D0927}"/>
              </a:ext>
            </a:extLst>
          </p:cNvPr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3FF5D5A7-0C41-45B8-B9C0-2332CEEC8044}"/>
              </a:ext>
            </a:extLst>
          </p:cNvPr>
          <p:cNvSpPr/>
          <p:nvPr/>
        </p:nvSpPr>
        <p:spPr>
          <a:xfrm>
            <a:off x="6164830" y="3429000"/>
            <a:ext cx="602717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A99DCBD-3493-4E57-8B02-0B86D812C38C}"/>
              </a:ext>
            </a:extLst>
          </p:cNvPr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6" name="Cross 5">
            <a:extLst>
              <a:ext uri="{FF2B5EF4-FFF2-40B4-BE49-F238E27FC236}">
                <a16:creationId xmlns:a16="http://schemas.microsoft.com/office/drawing/2014/main" id="{134A5912-2954-4AEC-89D7-6441FFCC04A2}"/>
              </a:ext>
            </a:extLst>
          </p:cNvPr>
          <p:cNvSpPr/>
          <p:nvPr/>
        </p:nvSpPr>
        <p:spPr>
          <a:xfrm rot="1800000">
            <a:off x="3936942" y="1275735"/>
            <a:ext cx="4306529" cy="4306529"/>
          </a:xfrm>
          <a:prstGeom prst="plus">
            <a:avLst>
              <a:gd name="adj" fmla="val 2187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6F68DDE5-DE00-4E2F-9FE7-0AC9CEA5D1C8}"/>
              </a:ext>
            </a:extLst>
          </p:cNvPr>
          <p:cNvSpPr/>
          <p:nvPr/>
        </p:nvSpPr>
        <p:spPr>
          <a:xfrm>
            <a:off x="-5216189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6E003A96-95CC-4C29-9785-215973A347F7}"/>
              </a:ext>
            </a:extLst>
          </p:cNvPr>
          <p:cNvSpPr/>
          <p:nvPr/>
        </p:nvSpPr>
        <p:spPr>
          <a:xfrm>
            <a:off x="12257316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Cross 15">
            <a:extLst>
              <a:ext uri="{FF2B5EF4-FFF2-40B4-BE49-F238E27FC236}">
                <a16:creationId xmlns:a16="http://schemas.microsoft.com/office/drawing/2014/main" id="{10C13A45-27FE-4D9D-8875-AFE19689D343}"/>
              </a:ext>
            </a:extLst>
          </p:cNvPr>
          <p:cNvSpPr/>
          <p:nvPr/>
        </p:nvSpPr>
        <p:spPr>
          <a:xfrm>
            <a:off x="-5204601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7" name="Cross 16">
            <a:extLst>
              <a:ext uri="{FF2B5EF4-FFF2-40B4-BE49-F238E27FC236}">
                <a16:creationId xmlns:a16="http://schemas.microsoft.com/office/drawing/2014/main" id="{D6E3859E-5656-4CA7-9898-0E2E81A1E175}"/>
              </a:ext>
            </a:extLst>
          </p:cNvPr>
          <p:cNvSpPr/>
          <p:nvPr/>
        </p:nvSpPr>
        <p:spPr>
          <a:xfrm>
            <a:off x="12257316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786858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6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1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12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14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16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1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2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22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24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6" grpId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6110749" y="-195539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909481" y="-195539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6110749" y="3876368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909481" y="3876368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19B68-4602-4B19-8F2F-6C4189F96F1C}"/>
              </a:ext>
            </a:extLst>
          </p:cNvPr>
          <p:cNvSpPr/>
          <p:nvPr/>
        </p:nvSpPr>
        <p:spPr>
          <a:xfrm>
            <a:off x="4836000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0AD84BD-EBCC-4D3D-B637-9D1F61EEEEEC}"/>
              </a:ext>
            </a:extLst>
          </p:cNvPr>
          <p:cNvSpPr/>
          <p:nvPr/>
        </p:nvSpPr>
        <p:spPr>
          <a:xfrm>
            <a:off x="4836000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C7986DCA-8249-4DB2-8EB7-C4DF1D148D55}"/>
              </a:ext>
            </a:extLst>
          </p:cNvPr>
          <p:cNvSpPr/>
          <p:nvPr/>
        </p:nvSpPr>
        <p:spPr>
          <a:xfrm>
            <a:off x="4836000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DBD22265-DDF6-4CB2-B962-3FB9446A822B}"/>
              </a:ext>
            </a:extLst>
          </p:cNvPr>
          <p:cNvSpPr/>
          <p:nvPr/>
        </p:nvSpPr>
        <p:spPr>
          <a:xfrm>
            <a:off x="4836000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12" name="TextBox">
            <a:extLst>
              <a:ext uri="{FF2B5EF4-FFF2-40B4-BE49-F238E27FC236}">
                <a16:creationId xmlns:a16="http://schemas.microsoft.com/office/drawing/2014/main" id="{A32754F5-EB9D-492D-B1D2-53BA640194D8}"/>
              </a:ext>
            </a:extLst>
          </p:cNvPr>
          <p:cNvSpPr txBox="1"/>
          <p:nvPr/>
        </p:nvSpPr>
        <p:spPr>
          <a:xfrm>
            <a:off x="1923512" y="3075057"/>
            <a:ext cx="8344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MY" sz="44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Taking PowerPoint to the Next Level</a:t>
            </a:r>
          </a:p>
        </p:txBody>
      </p:sp>
    </p:spTree>
    <p:extLst>
      <p:ext uri="{BB962C8B-B14F-4D97-AF65-F5344CB8AC3E}">
        <p14:creationId xmlns:p14="http://schemas.microsoft.com/office/powerpoint/2010/main" val="1600201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-1984196" y="469736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9073950" y="469736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-1972608" y="-3193027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9073950" y="-3193027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663C374-715C-4D6B-A6FB-9E8146A0D4CC}"/>
              </a:ext>
            </a:extLst>
          </p:cNvPr>
          <p:cNvSpPr/>
          <p:nvPr/>
        </p:nvSpPr>
        <p:spPr>
          <a:xfrm>
            <a:off x="4633453" y="4321278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9B14DAA-D883-489A-98A6-28FDC2543E12}"/>
              </a:ext>
            </a:extLst>
          </p:cNvPr>
          <p:cNvSpPr/>
          <p:nvPr/>
        </p:nvSpPr>
        <p:spPr>
          <a:xfrm>
            <a:off x="4633453" y="0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AFC44E1-AF67-41A8-825A-0AFA9E8A4E5C}"/>
              </a:ext>
            </a:extLst>
          </p:cNvPr>
          <p:cNvSpPr/>
          <p:nvPr/>
        </p:nvSpPr>
        <p:spPr>
          <a:xfrm>
            <a:off x="9266906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4E97B91-0AD4-4F93-8E98-B8D425B47095}"/>
              </a:ext>
            </a:extLst>
          </p:cNvPr>
          <p:cNvSpPr/>
          <p:nvPr/>
        </p:nvSpPr>
        <p:spPr>
          <a:xfrm>
            <a:off x="0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3" name="Cross 2">
            <a:extLst>
              <a:ext uri="{FF2B5EF4-FFF2-40B4-BE49-F238E27FC236}">
                <a16:creationId xmlns:a16="http://schemas.microsoft.com/office/drawing/2014/main" id="{CE0A23CD-7657-4A7D-82C4-19F4BFA596E4}"/>
              </a:ext>
            </a:extLst>
          </p:cNvPr>
          <p:cNvSpPr/>
          <p:nvPr/>
        </p:nvSpPr>
        <p:spPr>
          <a:xfrm rot="18900000">
            <a:off x="3936942" y="1275735"/>
            <a:ext cx="4306529" cy="4306529"/>
          </a:xfrm>
          <a:prstGeom prst="plus">
            <a:avLst>
              <a:gd name="adj" fmla="val 325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655010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0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7030064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11588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7030064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663C374-715C-4D6B-A6FB-9E8146A0D4CC}"/>
              </a:ext>
            </a:extLst>
          </p:cNvPr>
          <p:cNvSpPr/>
          <p:nvPr/>
        </p:nvSpPr>
        <p:spPr>
          <a:xfrm>
            <a:off x="4633453" y="3439287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9B14DAA-D883-489A-98A6-28FDC2543E12}"/>
              </a:ext>
            </a:extLst>
          </p:cNvPr>
          <p:cNvSpPr/>
          <p:nvPr/>
        </p:nvSpPr>
        <p:spPr>
          <a:xfrm>
            <a:off x="4633453" y="892275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AFC44E1-AF67-41A8-825A-0AFA9E8A4E5C}"/>
              </a:ext>
            </a:extLst>
          </p:cNvPr>
          <p:cNvSpPr/>
          <p:nvPr/>
        </p:nvSpPr>
        <p:spPr>
          <a:xfrm>
            <a:off x="6137790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4E97B91-0AD4-4F93-8E98-B8D425B47095}"/>
              </a:ext>
            </a:extLst>
          </p:cNvPr>
          <p:cNvSpPr/>
          <p:nvPr/>
        </p:nvSpPr>
        <p:spPr>
          <a:xfrm>
            <a:off x="3188108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3" name="Cross 2">
            <a:extLst>
              <a:ext uri="{FF2B5EF4-FFF2-40B4-BE49-F238E27FC236}">
                <a16:creationId xmlns:a16="http://schemas.microsoft.com/office/drawing/2014/main" id="{CE0A23CD-7657-4A7D-82C4-19F4BFA596E4}"/>
              </a:ext>
            </a:extLst>
          </p:cNvPr>
          <p:cNvSpPr/>
          <p:nvPr/>
        </p:nvSpPr>
        <p:spPr>
          <a:xfrm>
            <a:off x="3936942" y="1275735"/>
            <a:ext cx="4306529" cy="4306529"/>
          </a:xfrm>
          <a:prstGeom prst="plus">
            <a:avLst>
              <a:gd name="adj" fmla="val 325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6" name="Textbox">
            <a:extLst>
              <a:ext uri="{FF2B5EF4-FFF2-40B4-BE49-F238E27FC236}">
                <a16:creationId xmlns:a16="http://schemas.microsoft.com/office/drawing/2014/main" id="{4B4A2335-960F-40CB-A3AD-D1FABCD99540}"/>
              </a:ext>
            </a:extLst>
          </p:cNvPr>
          <p:cNvSpPr/>
          <p:nvPr/>
        </p:nvSpPr>
        <p:spPr>
          <a:xfrm>
            <a:off x="4672373" y="2967335"/>
            <a:ext cx="284725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MY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Grab it now</a:t>
            </a:r>
          </a:p>
        </p:txBody>
      </p:sp>
    </p:spTree>
    <p:extLst>
      <p:ext uri="{BB962C8B-B14F-4D97-AF65-F5344CB8AC3E}">
        <p14:creationId xmlns:p14="http://schemas.microsoft.com/office/powerpoint/2010/main" val="2920161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 rot="2700000">
            <a:off x="-146597" y="469736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 rot="2700000">
            <a:off x="7176661" y="469736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 rot="2700000">
            <a:off x="-135009" y="-3193027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 rot="2700000">
            <a:off x="7176661" y="-3193027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663C374-715C-4D6B-A6FB-9E8146A0D4CC}"/>
              </a:ext>
            </a:extLst>
          </p:cNvPr>
          <p:cNvSpPr/>
          <p:nvPr/>
        </p:nvSpPr>
        <p:spPr>
          <a:xfrm>
            <a:off x="4633453" y="4904211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9B14DAA-D883-489A-98A6-28FDC2543E12}"/>
              </a:ext>
            </a:extLst>
          </p:cNvPr>
          <p:cNvSpPr/>
          <p:nvPr/>
        </p:nvSpPr>
        <p:spPr>
          <a:xfrm>
            <a:off x="4633453" y="-626620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AFC44E1-AF67-41A8-825A-0AFA9E8A4E5C}"/>
              </a:ext>
            </a:extLst>
          </p:cNvPr>
          <p:cNvSpPr/>
          <p:nvPr/>
        </p:nvSpPr>
        <p:spPr>
          <a:xfrm>
            <a:off x="9266906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4E97B91-0AD4-4F93-8E98-B8D425B47095}"/>
              </a:ext>
            </a:extLst>
          </p:cNvPr>
          <p:cNvSpPr/>
          <p:nvPr/>
        </p:nvSpPr>
        <p:spPr>
          <a:xfrm>
            <a:off x="0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3" name="Cross 2">
            <a:extLst>
              <a:ext uri="{FF2B5EF4-FFF2-40B4-BE49-F238E27FC236}">
                <a16:creationId xmlns:a16="http://schemas.microsoft.com/office/drawing/2014/main" id="{CE0A23CD-7657-4A7D-82C4-19F4BFA596E4}"/>
              </a:ext>
            </a:extLst>
          </p:cNvPr>
          <p:cNvSpPr/>
          <p:nvPr/>
        </p:nvSpPr>
        <p:spPr>
          <a:xfrm>
            <a:off x="3936942" y="1275735"/>
            <a:ext cx="4306529" cy="4306529"/>
          </a:xfrm>
          <a:prstGeom prst="plus">
            <a:avLst>
              <a:gd name="adj" fmla="val 325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466318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6110749" y="-195539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909481" y="-1955391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6110749" y="3876368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909481" y="3876368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19B68-4602-4B19-8F2F-6C4189F96F1C}"/>
              </a:ext>
            </a:extLst>
          </p:cNvPr>
          <p:cNvSpPr/>
          <p:nvPr/>
        </p:nvSpPr>
        <p:spPr>
          <a:xfrm>
            <a:off x="3571977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0AD84BD-EBCC-4D3D-B637-9D1F61EEEEEC}"/>
              </a:ext>
            </a:extLst>
          </p:cNvPr>
          <p:cNvSpPr/>
          <p:nvPr/>
        </p:nvSpPr>
        <p:spPr>
          <a:xfrm>
            <a:off x="6126914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C7986DCA-8249-4DB2-8EB7-C4DF1D148D55}"/>
              </a:ext>
            </a:extLst>
          </p:cNvPr>
          <p:cNvSpPr/>
          <p:nvPr/>
        </p:nvSpPr>
        <p:spPr>
          <a:xfrm>
            <a:off x="4836000" y="3459912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DBD22265-DDF6-4CB2-B962-3FB9446A822B}"/>
              </a:ext>
            </a:extLst>
          </p:cNvPr>
          <p:cNvSpPr/>
          <p:nvPr/>
        </p:nvSpPr>
        <p:spPr>
          <a:xfrm>
            <a:off x="4836000" y="931872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486019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Object"/>
      </p:transition>
    </mc:Choice>
    <mc:Fallback xmlns="">
      <p:transition advClick="0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8694602" y="-1022477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-1172767" y="-1022477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8684767" y="3200478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-1182602" y="3200478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74716D-352A-4341-8A1F-A37DA91D1393}"/>
              </a:ext>
            </a:extLst>
          </p:cNvPr>
          <p:cNvSpPr/>
          <p:nvPr/>
        </p:nvSpPr>
        <p:spPr>
          <a:xfrm>
            <a:off x="4865468" y="-180953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BE7A22D-3073-4F14-8013-3AB9238F979A}"/>
              </a:ext>
            </a:extLst>
          </p:cNvPr>
          <p:cNvSpPr/>
          <p:nvPr/>
        </p:nvSpPr>
        <p:spPr>
          <a:xfrm>
            <a:off x="4860550" y="6857999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69686EB-AE48-4E2A-AF75-50AE7E2D8E4E}"/>
              </a:ext>
            </a:extLst>
          </p:cNvPr>
          <p:cNvSpPr/>
          <p:nvPr/>
        </p:nvSpPr>
        <p:spPr>
          <a:xfrm>
            <a:off x="-2575106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D370AEED-EABD-4458-921A-3151C350CD9A}"/>
              </a:ext>
            </a:extLst>
          </p:cNvPr>
          <p:cNvSpPr/>
          <p:nvPr/>
        </p:nvSpPr>
        <p:spPr>
          <a:xfrm>
            <a:off x="12230101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9" name="TextBox">
            <a:extLst>
              <a:ext uri="{FF2B5EF4-FFF2-40B4-BE49-F238E27FC236}">
                <a16:creationId xmlns:a16="http://schemas.microsoft.com/office/drawing/2014/main" id="{DBA6C96D-D600-451F-9D63-815218C350B4}"/>
              </a:ext>
            </a:extLst>
          </p:cNvPr>
          <p:cNvSpPr txBox="1"/>
          <p:nvPr/>
        </p:nvSpPr>
        <p:spPr>
          <a:xfrm>
            <a:off x="1973048" y="3075057"/>
            <a:ext cx="82459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MY" sz="54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SUPERPOWERPPT</a:t>
            </a:r>
            <a:r>
              <a:rPr lang="en-MY" sz="5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 </a:t>
            </a:r>
            <a:r>
              <a:rPr lang="en-MY" sz="5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ileron Thin" panose="00000300000000000000" pitchFamily="50" charset="0"/>
              </a:rPr>
              <a:t>Presents</a:t>
            </a:r>
          </a:p>
        </p:txBody>
      </p:sp>
    </p:spTree>
    <p:extLst>
      <p:ext uri="{BB962C8B-B14F-4D97-AF65-F5344CB8AC3E}">
        <p14:creationId xmlns:p14="http://schemas.microsoft.com/office/powerpoint/2010/main" val="2735681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Object"/>
      </p:transition>
    </mc:Choice>
    <mc:Fallback xmlns="">
      <p:transition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utoRev="1" fill="hold" grpId="1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0" dur="5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5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8694602" y="-1022477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-1172767" y="-1022477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8684767" y="3200478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-1182602" y="3200478"/>
            <a:ext cx="4680000" cy="468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974716D-352A-4341-8A1F-A37DA91D1393}"/>
              </a:ext>
            </a:extLst>
          </p:cNvPr>
          <p:cNvSpPr/>
          <p:nvPr/>
        </p:nvSpPr>
        <p:spPr>
          <a:xfrm>
            <a:off x="4865468" y="-180953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BE7A22D-3073-4F14-8013-3AB9238F979A}"/>
              </a:ext>
            </a:extLst>
          </p:cNvPr>
          <p:cNvSpPr/>
          <p:nvPr/>
        </p:nvSpPr>
        <p:spPr>
          <a:xfrm>
            <a:off x="4860550" y="6857999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69686EB-AE48-4E2A-AF75-50AE7E2D8E4E}"/>
              </a:ext>
            </a:extLst>
          </p:cNvPr>
          <p:cNvSpPr/>
          <p:nvPr/>
        </p:nvSpPr>
        <p:spPr>
          <a:xfrm>
            <a:off x="-2575106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D370AEED-EABD-4458-921A-3151C350CD9A}"/>
              </a:ext>
            </a:extLst>
          </p:cNvPr>
          <p:cNvSpPr/>
          <p:nvPr/>
        </p:nvSpPr>
        <p:spPr>
          <a:xfrm>
            <a:off x="12230101" y="2169000"/>
            <a:ext cx="2520000" cy="25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9" name="TextBox">
            <a:extLst>
              <a:ext uri="{FF2B5EF4-FFF2-40B4-BE49-F238E27FC236}">
                <a16:creationId xmlns:a16="http://schemas.microsoft.com/office/drawing/2014/main" id="{DBA6C96D-D600-451F-9D63-815218C350B4}"/>
              </a:ext>
            </a:extLst>
          </p:cNvPr>
          <p:cNvSpPr txBox="1"/>
          <p:nvPr/>
        </p:nvSpPr>
        <p:spPr>
          <a:xfrm>
            <a:off x="2949498" y="3075057"/>
            <a:ext cx="62930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MY" sz="5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MAGNIFICENT DESIGNS</a:t>
            </a:r>
          </a:p>
        </p:txBody>
      </p:sp>
    </p:spTree>
    <p:extLst>
      <p:ext uri="{BB962C8B-B14F-4D97-AF65-F5344CB8AC3E}">
        <p14:creationId xmlns:p14="http://schemas.microsoft.com/office/powerpoint/2010/main" val="4112369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0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7030064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11588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7030064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663C374-715C-4D6B-A6FB-9E8146A0D4CC}"/>
              </a:ext>
            </a:extLst>
          </p:cNvPr>
          <p:cNvSpPr/>
          <p:nvPr/>
        </p:nvSpPr>
        <p:spPr>
          <a:xfrm>
            <a:off x="4633453" y="3439287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9B14DAA-D883-489A-98A6-28FDC2543E12}"/>
              </a:ext>
            </a:extLst>
          </p:cNvPr>
          <p:cNvSpPr/>
          <p:nvPr/>
        </p:nvSpPr>
        <p:spPr>
          <a:xfrm>
            <a:off x="4633453" y="892275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AFC44E1-AF67-41A8-825A-0AFA9E8A4E5C}"/>
              </a:ext>
            </a:extLst>
          </p:cNvPr>
          <p:cNvSpPr/>
          <p:nvPr/>
        </p:nvSpPr>
        <p:spPr>
          <a:xfrm>
            <a:off x="6137790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4E97B91-0AD4-4F93-8E98-B8D425B47095}"/>
              </a:ext>
            </a:extLst>
          </p:cNvPr>
          <p:cNvSpPr/>
          <p:nvPr/>
        </p:nvSpPr>
        <p:spPr>
          <a:xfrm>
            <a:off x="3188108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3" name="Cross 2">
            <a:extLst>
              <a:ext uri="{FF2B5EF4-FFF2-40B4-BE49-F238E27FC236}">
                <a16:creationId xmlns:a16="http://schemas.microsoft.com/office/drawing/2014/main" id="{CE0A23CD-7657-4A7D-82C4-19F4BFA596E4}"/>
              </a:ext>
            </a:extLst>
          </p:cNvPr>
          <p:cNvSpPr/>
          <p:nvPr/>
        </p:nvSpPr>
        <p:spPr>
          <a:xfrm>
            <a:off x="3936942" y="1275735"/>
            <a:ext cx="4306529" cy="4306529"/>
          </a:xfrm>
          <a:prstGeom prst="plus">
            <a:avLst>
              <a:gd name="adj" fmla="val 325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6" name="Textbox">
            <a:extLst>
              <a:ext uri="{FF2B5EF4-FFF2-40B4-BE49-F238E27FC236}">
                <a16:creationId xmlns:a16="http://schemas.microsoft.com/office/drawing/2014/main" id="{4B4A2335-960F-40CB-A3AD-D1FABCD99540}"/>
              </a:ext>
            </a:extLst>
          </p:cNvPr>
          <p:cNvSpPr/>
          <p:nvPr/>
        </p:nvSpPr>
        <p:spPr>
          <a:xfrm>
            <a:off x="3931818" y="2967335"/>
            <a:ext cx="43283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MY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Easy to Customize</a:t>
            </a:r>
          </a:p>
        </p:txBody>
      </p:sp>
    </p:spTree>
    <p:extLst>
      <p:ext uri="{BB962C8B-B14F-4D97-AF65-F5344CB8AC3E}">
        <p14:creationId xmlns:p14="http://schemas.microsoft.com/office/powerpoint/2010/main" val="9012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6150081" y="0"/>
            <a:ext cx="6041919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6164830" y="3429000"/>
            <a:ext cx="602717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3" name="Cross 12">
            <a:extLst>
              <a:ext uri="{FF2B5EF4-FFF2-40B4-BE49-F238E27FC236}">
                <a16:creationId xmlns:a16="http://schemas.microsoft.com/office/drawing/2014/main" id="{30359F0B-1FB8-486E-AC4D-5B37C1B39095}"/>
              </a:ext>
            </a:extLst>
          </p:cNvPr>
          <p:cNvSpPr/>
          <p:nvPr/>
        </p:nvSpPr>
        <p:spPr>
          <a:xfrm rot="18900000">
            <a:off x="3936942" y="1275735"/>
            <a:ext cx="4306529" cy="4306529"/>
          </a:xfrm>
          <a:prstGeom prst="plus">
            <a:avLst>
              <a:gd name="adj" fmla="val 325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4" name="TextBox">
            <a:extLst>
              <a:ext uri="{FF2B5EF4-FFF2-40B4-BE49-F238E27FC236}">
                <a16:creationId xmlns:a16="http://schemas.microsoft.com/office/drawing/2014/main" id="{2D6F4A38-B29C-47FF-BCFA-276A5855F699}"/>
              </a:ext>
            </a:extLst>
          </p:cNvPr>
          <p:cNvSpPr txBox="1"/>
          <p:nvPr/>
        </p:nvSpPr>
        <p:spPr>
          <a:xfrm>
            <a:off x="2722320" y="2717908"/>
            <a:ext cx="6747360" cy="14221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MY" sz="5400" dirty="0">
                <a:solidFill>
                  <a:schemeClr val="bg1"/>
                </a:solidFill>
                <a:latin typeface="Bebas Neue" panose="020B0606020202050201" pitchFamily="34" charset="0"/>
              </a:rPr>
              <a:t>Dazzling Animations that </a:t>
            </a:r>
          </a:p>
          <a:p>
            <a:pPr algn="ctr">
              <a:lnSpc>
                <a:spcPts val="5000"/>
              </a:lnSpc>
            </a:pPr>
            <a:r>
              <a:rPr lang="en-MY" sz="5400" dirty="0">
                <a:solidFill>
                  <a:schemeClr val="bg1"/>
                </a:solidFill>
                <a:latin typeface="Bebas Neue" panose="020B0606020202050201" pitchFamily="34" charset="0"/>
              </a:rPr>
              <a:t>Impress the Most Demanding</a:t>
            </a:r>
          </a:p>
        </p:txBody>
      </p:sp>
      <p:sp useBgFill="1">
        <p:nvSpPr>
          <p:cNvPr id="15" name="Cross 14">
            <a:extLst>
              <a:ext uri="{FF2B5EF4-FFF2-40B4-BE49-F238E27FC236}">
                <a16:creationId xmlns:a16="http://schemas.microsoft.com/office/drawing/2014/main" id="{17AFDD37-7864-4181-8534-24221FD3B238}"/>
              </a:ext>
            </a:extLst>
          </p:cNvPr>
          <p:cNvSpPr/>
          <p:nvPr/>
        </p:nvSpPr>
        <p:spPr>
          <a:xfrm>
            <a:off x="-5216189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Cross 15">
            <a:extLst>
              <a:ext uri="{FF2B5EF4-FFF2-40B4-BE49-F238E27FC236}">
                <a16:creationId xmlns:a16="http://schemas.microsoft.com/office/drawing/2014/main" id="{B0239B3D-9842-4808-A901-074543795A43}"/>
              </a:ext>
            </a:extLst>
          </p:cNvPr>
          <p:cNvSpPr/>
          <p:nvPr/>
        </p:nvSpPr>
        <p:spPr>
          <a:xfrm>
            <a:off x="12257316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7" name="Cross 16">
            <a:extLst>
              <a:ext uri="{FF2B5EF4-FFF2-40B4-BE49-F238E27FC236}">
                <a16:creationId xmlns:a16="http://schemas.microsoft.com/office/drawing/2014/main" id="{FCB7D737-685D-4CBA-9A41-02F329CA1390}"/>
              </a:ext>
            </a:extLst>
          </p:cNvPr>
          <p:cNvSpPr/>
          <p:nvPr/>
        </p:nvSpPr>
        <p:spPr>
          <a:xfrm>
            <a:off x="-5204601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8" name="Cross 17">
            <a:extLst>
              <a:ext uri="{FF2B5EF4-FFF2-40B4-BE49-F238E27FC236}">
                <a16:creationId xmlns:a16="http://schemas.microsoft.com/office/drawing/2014/main" id="{7E115281-1A6F-4896-A03A-76CA3BFD2B81}"/>
              </a:ext>
            </a:extLst>
          </p:cNvPr>
          <p:cNvSpPr/>
          <p:nvPr/>
        </p:nvSpPr>
        <p:spPr>
          <a:xfrm>
            <a:off x="12257316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06675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decel="10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decel="10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decel="10000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decel="100000" autoRev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2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grpId="0" nodeType="withEffect" p14:presetBounceEnd="80000">
                                      <p:stCondLst>
                                        <p:cond delay="75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3" grpId="0" animBg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decel="10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decel="10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2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decel="10000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decel="100000" autoRev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2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3" grpId="0" animBg="1"/>
          <p:bldP spid="1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15129A9-26E2-443C-AA94-E7A6D23EA5A2}"/>
              </a:ext>
            </a:extLst>
          </p:cNvPr>
          <p:cNvSpPr/>
          <p:nvPr/>
        </p:nvSpPr>
        <p:spPr>
          <a:xfrm rot="322756">
            <a:off x="6150081" y="0"/>
            <a:ext cx="6041919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C4683BD-5771-4955-881C-6125E85D0927}"/>
              </a:ext>
            </a:extLst>
          </p:cNvPr>
          <p:cNvSpPr/>
          <p:nvPr/>
        </p:nvSpPr>
        <p:spPr>
          <a:xfrm rot="322756">
            <a:off x="0" y="0"/>
            <a:ext cx="6096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3FF5D5A7-0C41-45B8-B9C0-2332CEEC8044}"/>
              </a:ext>
            </a:extLst>
          </p:cNvPr>
          <p:cNvSpPr/>
          <p:nvPr/>
        </p:nvSpPr>
        <p:spPr>
          <a:xfrm rot="322756">
            <a:off x="6164830" y="3429000"/>
            <a:ext cx="602717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A99DCBD-3493-4E57-8B02-0B86D812C38C}"/>
              </a:ext>
            </a:extLst>
          </p:cNvPr>
          <p:cNvSpPr/>
          <p:nvPr/>
        </p:nvSpPr>
        <p:spPr>
          <a:xfrm rot="322756">
            <a:off x="0" y="3429000"/>
            <a:ext cx="6096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6" name="Cross 5">
            <a:extLst>
              <a:ext uri="{FF2B5EF4-FFF2-40B4-BE49-F238E27FC236}">
                <a16:creationId xmlns:a16="http://schemas.microsoft.com/office/drawing/2014/main" id="{134A5912-2954-4AEC-89D7-6441FFCC04A2}"/>
              </a:ext>
            </a:extLst>
          </p:cNvPr>
          <p:cNvSpPr/>
          <p:nvPr/>
        </p:nvSpPr>
        <p:spPr>
          <a:xfrm rot="444193">
            <a:off x="3936942" y="1275735"/>
            <a:ext cx="4306529" cy="4306529"/>
          </a:xfrm>
          <a:prstGeom prst="plus">
            <a:avLst>
              <a:gd name="adj" fmla="val 2187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6" name="TextBox">
            <a:extLst>
              <a:ext uri="{FF2B5EF4-FFF2-40B4-BE49-F238E27FC236}">
                <a16:creationId xmlns:a16="http://schemas.microsoft.com/office/drawing/2014/main" id="{8CBB314A-5D55-47B9-9469-2A0B45331D07}"/>
              </a:ext>
            </a:extLst>
          </p:cNvPr>
          <p:cNvSpPr txBox="1"/>
          <p:nvPr/>
        </p:nvSpPr>
        <p:spPr>
          <a:xfrm>
            <a:off x="3942043" y="3075057"/>
            <a:ext cx="4307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MY" sz="5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User Friendly</a:t>
            </a:r>
          </a:p>
        </p:txBody>
      </p:sp>
      <p:sp useBgFill="1">
        <p:nvSpPr>
          <p:cNvPr id="17" name="Cross 16">
            <a:extLst>
              <a:ext uri="{FF2B5EF4-FFF2-40B4-BE49-F238E27FC236}">
                <a16:creationId xmlns:a16="http://schemas.microsoft.com/office/drawing/2014/main" id="{26BC7994-AE23-4741-B5EC-2D4524CA394D}"/>
              </a:ext>
            </a:extLst>
          </p:cNvPr>
          <p:cNvSpPr/>
          <p:nvPr/>
        </p:nvSpPr>
        <p:spPr>
          <a:xfrm>
            <a:off x="-5216189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8" name="Cross 17">
            <a:extLst>
              <a:ext uri="{FF2B5EF4-FFF2-40B4-BE49-F238E27FC236}">
                <a16:creationId xmlns:a16="http://schemas.microsoft.com/office/drawing/2014/main" id="{255FBD46-2F1E-497F-9652-D68637C4521D}"/>
              </a:ext>
            </a:extLst>
          </p:cNvPr>
          <p:cNvSpPr/>
          <p:nvPr/>
        </p:nvSpPr>
        <p:spPr>
          <a:xfrm>
            <a:off x="12257316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9" name="Cross 18">
            <a:extLst>
              <a:ext uri="{FF2B5EF4-FFF2-40B4-BE49-F238E27FC236}">
                <a16:creationId xmlns:a16="http://schemas.microsoft.com/office/drawing/2014/main" id="{2B40B194-D9ED-4EC8-8077-03C844B3ED59}"/>
              </a:ext>
            </a:extLst>
          </p:cNvPr>
          <p:cNvSpPr/>
          <p:nvPr/>
        </p:nvSpPr>
        <p:spPr>
          <a:xfrm>
            <a:off x="-5204601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20" name="Cross 19">
            <a:extLst>
              <a:ext uri="{FF2B5EF4-FFF2-40B4-BE49-F238E27FC236}">
                <a16:creationId xmlns:a16="http://schemas.microsoft.com/office/drawing/2014/main" id="{B21B758B-A4B0-4BCE-AB95-187E534CA574}"/>
              </a:ext>
            </a:extLst>
          </p:cNvPr>
          <p:cNvSpPr/>
          <p:nvPr/>
        </p:nvSpPr>
        <p:spPr>
          <a:xfrm>
            <a:off x="12257316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16126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2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4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16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1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20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22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24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26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28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6" grpId="0" animBg="1"/>
      <p:bldP spid="6" grpId="1" animBg="1"/>
      <p:bldP spid="16" grpId="0"/>
      <p:bldP spid="1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2133600" y="3473243"/>
            <a:ext cx="3960000" cy="396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6137790" y="3483533"/>
            <a:ext cx="3960000" cy="396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2088536" y="-549894"/>
            <a:ext cx="3960000" cy="396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6090144" y="-486757"/>
            <a:ext cx="3960000" cy="3960000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663C374-715C-4D6B-A6FB-9E8146A0D4CC}"/>
              </a:ext>
            </a:extLst>
          </p:cNvPr>
          <p:cNvSpPr/>
          <p:nvPr/>
        </p:nvSpPr>
        <p:spPr>
          <a:xfrm>
            <a:off x="4633453" y="4854678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9B14DAA-D883-489A-98A6-28FDC2543E12}"/>
              </a:ext>
            </a:extLst>
          </p:cNvPr>
          <p:cNvSpPr/>
          <p:nvPr/>
        </p:nvSpPr>
        <p:spPr>
          <a:xfrm>
            <a:off x="4633453" y="-495300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AFC44E1-AF67-41A8-825A-0AFA9E8A4E5C}"/>
              </a:ext>
            </a:extLst>
          </p:cNvPr>
          <p:cNvSpPr/>
          <p:nvPr/>
        </p:nvSpPr>
        <p:spPr>
          <a:xfrm>
            <a:off x="9266906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4E97B91-0AD4-4F93-8E98-B8D425B47095}"/>
              </a:ext>
            </a:extLst>
          </p:cNvPr>
          <p:cNvSpPr/>
          <p:nvPr/>
        </p:nvSpPr>
        <p:spPr>
          <a:xfrm>
            <a:off x="0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3" name="Cross 2">
            <a:extLst>
              <a:ext uri="{FF2B5EF4-FFF2-40B4-BE49-F238E27FC236}">
                <a16:creationId xmlns:a16="http://schemas.microsoft.com/office/drawing/2014/main" id="{CE0A23CD-7657-4A7D-82C4-19F4BFA596E4}"/>
              </a:ext>
            </a:extLst>
          </p:cNvPr>
          <p:cNvSpPr/>
          <p:nvPr/>
        </p:nvSpPr>
        <p:spPr>
          <a:xfrm>
            <a:off x="3936942" y="1275735"/>
            <a:ext cx="4306529" cy="4306529"/>
          </a:xfrm>
          <a:prstGeom prst="plus">
            <a:avLst>
              <a:gd name="adj" fmla="val 325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75373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15129A9-26E2-443C-AA94-E7A6D23EA5A2}"/>
              </a:ext>
            </a:extLst>
          </p:cNvPr>
          <p:cNvSpPr/>
          <p:nvPr/>
        </p:nvSpPr>
        <p:spPr>
          <a:xfrm>
            <a:off x="6150081" y="0"/>
            <a:ext cx="6041919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C4683BD-5771-4955-881C-6125E85D0927}"/>
              </a:ext>
            </a:extLst>
          </p:cNvPr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3FF5D5A7-0C41-45B8-B9C0-2332CEEC8044}"/>
              </a:ext>
            </a:extLst>
          </p:cNvPr>
          <p:cNvSpPr/>
          <p:nvPr/>
        </p:nvSpPr>
        <p:spPr>
          <a:xfrm>
            <a:off x="6164830" y="3429000"/>
            <a:ext cx="602717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A99DCBD-3493-4E57-8B02-0B86D812C38C}"/>
              </a:ext>
            </a:extLst>
          </p:cNvPr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6" name="Cross 5">
            <a:extLst>
              <a:ext uri="{FF2B5EF4-FFF2-40B4-BE49-F238E27FC236}">
                <a16:creationId xmlns:a16="http://schemas.microsoft.com/office/drawing/2014/main" id="{134A5912-2954-4AEC-89D7-6441FFCC04A2}"/>
              </a:ext>
            </a:extLst>
          </p:cNvPr>
          <p:cNvSpPr/>
          <p:nvPr/>
        </p:nvSpPr>
        <p:spPr>
          <a:xfrm>
            <a:off x="3936942" y="1275735"/>
            <a:ext cx="4306529" cy="4306529"/>
          </a:xfrm>
          <a:prstGeom prst="plus">
            <a:avLst>
              <a:gd name="adj" fmla="val 2187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BEE8E00-E2F8-4DFE-8F2A-235436850D9C}"/>
              </a:ext>
            </a:extLst>
          </p:cNvPr>
          <p:cNvSpPr/>
          <p:nvPr/>
        </p:nvSpPr>
        <p:spPr>
          <a:xfrm>
            <a:off x="986526" y="3120637"/>
            <a:ext cx="102189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MY" sz="5400" dirty="0">
                <a:latin typeface="Bebas Neue" panose="020B0606020202050201" pitchFamily="34" charset="0"/>
              </a:rPr>
              <a:t>Customize Everything with Just PowerPoint</a:t>
            </a:r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6F68DDE5-DE00-4E2F-9FE7-0AC9CEA5D1C8}"/>
              </a:ext>
            </a:extLst>
          </p:cNvPr>
          <p:cNvSpPr/>
          <p:nvPr/>
        </p:nvSpPr>
        <p:spPr>
          <a:xfrm>
            <a:off x="-5216189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6E003A96-95CC-4C29-9785-215973A347F7}"/>
              </a:ext>
            </a:extLst>
          </p:cNvPr>
          <p:cNvSpPr/>
          <p:nvPr/>
        </p:nvSpPr>
        <p:spPr>
          <a:xfrm>
            <a:off x="12257316" y="1696064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Cross 15">
            <a:extLst>
              <a:ext uri="{FF2B5EF4-FFF2-40B4-BE49-F238E27FC236}">
                <a16:creationId xmlns:a16="http://schemas.microsoft.com/office/drawing/2014/main" id="{10C13A45-27FE-4D9D-8875-AFE19689D343}"/>
              </a:ext>
            </a:extLst>
          </p:cNvPr>
          <p:cNvSpPr/>
          <p:nvPr/>
        </p:nvSpPr>
        <p:spPr>
          <a:xfrm>
            <a:off x="-5204601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7" name="Cross 16">
            <a:extLst>
              <a:ext uri="{FF2B5EF4-FFF2-40B4-BE49-F238E27FC236}">
                <a16:creationId xmlns:a16="http://schemas.microsoft.com/office/drawing/2014/main" id="{D6E3859E-5656-4CA7-9898-0E2E81A1E175}"/>
              </a:ext>
            </a:extLst>
          </p:cNvPr>
          <p:cNvSpPr/>
          <p:nvPr/>
        </p:nvSpPr>
        <p:spPr>
          <a:xfrm>
            <a:off x="12257316" y="0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12581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6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10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12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14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1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20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22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24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360000">
                                      <p:cBhvr>
                                        <p:cTn id="26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">
                                      <p:cBhvr>
                                        <p:cTn id="28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6" grpId="0" animBg="1"/>
      <p:bldP spid="6" grpId="1" animBg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ross 7">
            <a:extLst>
              <a:ext uri="{FF2B5EF4-FFF2-40B4-BE49-F238E27FC236}">
                <a16:creationId xmlns:a16="http://schemas.microsoft.com/office/drawing/2014/main" id="{18B269AF-C7DF-4F86-888C-A61A7FC55AE1}"/>
              </a:ext>
            </a:extLst>
          </p:cNvPr>
          <p:cNvSpPr/>
          <p:nvPr/>
        </p:nvSpPr>
        <p:spPr>
          <a:xfrm>
            <a:off x="0" y="3473243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9" name="Cross 8">
            <a:extLst>
              <a:ext uri="{FF2B5EF4-FFF2-40B4-BE49-F238E27FC236}">
                <a16:creationId xmlns:a16="http://schemas.microsoft.com/office/drawing/2014/main" id="{B8D3E1A9-B815-4149-82AB-47587ABEB5FF}"/>
              </a:ext>
            </a:extLst>
          </p:cNvPr>
          <p:cNvSpPr/>
          <p:nvPr/>
        </p:nvSpPr>
        <p:spPr>
          <a:xfrm>
            <a:off x="7030064" y="3473243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0" name="Cross 9">
            <a:extLst>
              <a:ext uri="{FF2B5EF4-FFF2-40B4-BE49-F238E27FC236}">
                <a16:creationId xmlns:a16="http://schemas.microsoft.com/office/drawing/2014/main" id="{D733D9C1-FA5B-4FA0-8C64-39F87590E2DF}"/>
              </a:ext>
            </a:extLst>
          </p:cNvPr>
          <p:cNvSpPr/>
          <p:nvPr/>
        </p:nvSpPr>
        <p:spPr>
          <a:xfrm>
            <a:off x="11588" y="-1722649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1" name="Cross 10">
            <a:extLst>
              <a:ext uri="{FF2B5EF4-FFF2-40B4-BE49-F238E27FC236}">
                <a16:creationId xmlns:a16="http://schemas.microsoft.com/office/drawing/2014/main" id="{A859098C-2F2B-434F-ABFB-E76F67992A22}"/>
              </a:ext>
            </a:extLst>
          </p:cNvPr>
          <p:cNvSpPr/>
          <p:nvPr/>
        </p:nvSpPr>
        <p:spPr>
          <a:xfrm>
            <a:off x="7030064" y="-1722649"/>
            <a:ext cx="5161936" cy="5161936"/>
          </a:xfrm>
          <a:prstGeom prst="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663C374-715C-4D6B-A6FB-9E8146A0D4CC}"/>
              </a:ext>
            </a:extLst>
          </p:cNvPr>
          <p:cNvSpPr/>
          <p:nvPr/>
        </p:nvSpPr>
        <p:spPr>
          <a:xfrm>
            <a:off x="4633453" y="3439287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9B14DAA-D883-489A-98A6-28FDC2543E12}"/>
              </a:ext>
            </a:extLst>
          </p:cNvPr>
          <p:cNvSpPr/>
          <p:nvPr/>
        </p:nvSpPr>
        <p:spPr>
          <a:xfrm>
            <a:off x="4633453" y="892275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AFC44E1-AF67-41A8-825A-0AFA9E8A4E5C}"/>
              </a:ext>
            </a:extLst>
          </p:cNvPr>
          <p:cNvSpPr/>
          <p:nvPr/>
        </p:nvSpPr>
        <p:spPr>
          <a:xfrm>
            <a:off x="6137790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4E97B91-0AD4-4F93-8E98-B8D425B47095}"/>
              </a:ext>
            </a:extLst>
          </p:cNvPr>
          <p:cNvSpPr/>
          <p:nvPr/>
        </p:nvSpPr>
        <p:spPr>
          <a:xfrm>
            <a:off x="3188108" y="2160639"/>
            <a:ext cx="2925094" cy="2536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 useBgFill="1">
        <p:nvSpPr>
          <p:cNvPr id="3" name="Cross 2">
            <a:extLst>
              <a:ext uri="{FF2B5EF4-FFF2-40B4-BE49-F238E27FC236}">
                <a16:creationId xmlns:a16="http://schemas.microsoft.com/office/drawing/2014/main" id="{CE0A23CD-7657-4A7D-82C4-19F4BFA596E4}"/>
              </a:ext>
            </a:extLst>
          </p:cNvPr>
          <p:cNvSpPr/>
          <p:nvPr/>
        </p:nvSpPr>
        <p:spPr>
          <a:xfrm>
            <a:off x="3936942" y="1275735"/>
            <a:ext cx="4306529" cy="4306529"/>
          </a:xfrm>
          <a:prstGeom prst="plus">
            <a:avLst>
              <a:gd name="adj" fmla="val 325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46860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Char"/>
      </p:transition>
    </mc:Choice>
    <mc:Fallback xmlns="">
      <p:transition advClick="0" advTm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35</Words>
  <Application>Microsoft Office PowerPoint</Application>
  <PresentationFormat>Widescreen</PresentationFormat>
  <Paragraphs>12</Paragraphs>
  <Slides>20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Aileron Thin</vt:lpstr>
      <vt:lpstr>Arial</vt:lpstr>
      <vt:lpstr>Bebas Neue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VertexMaximizer</dc:creator>
  <cp:lastModifiedBy>PC1</cp:lastModifiedBy>
  <cp:revision>27</cp:revision>
  <dcterms:created xsi:type="dcterms:W3CDTF">2017-09-20T06:34:40Z</dcterms:created>
  <dcterms:modified xsi:type="dcterms:W3CDTF">2019-08-09T04:00:58Z</dcterms:modified>
</cp:coreProperties>
</file>