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1" r:id="rId3"/>
    <p:sldId id="285" r:id="rId4"/>
    <p:sldId id="293" r:id="rId5"/>
    <p:sldId id="294" r:id="rId6"/>
    <p:sldId id="295" r:id="rId7"/>
    <p:sldId id="296" r:id="rId8"/>
    <p:sldId id="297" r:id="rId9"/>
    <p:sldId id="284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5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6" autoAdjust="0"/>
    <p:restoredTop sz="87059" autoAdjust="0"/>
  </p:normalViewPr>
  <p:slideViewPr>
    <p:cSldViewPr>
      <p:cViewPr varScale="1">
        <p:scale>
          <a:sx n="68" d="100"/>
          <a:sy n="68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EF1B9-4C1C-41A3-85C7-C5E33D95A689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3ABE8-8321-45C7-BF73-1A7EB72D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76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ABE8-8321-45C7-BF73-1A7EB72D00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8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Image with good contrast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ABE8-8321-45C7-BF73-1A7EB72D00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69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Copy / Paste source image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ABE8-8321-45C7-BF73-1A7EB72D00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69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Tools…Format…Beveled Matte White border effect on source image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ABE8-8321-45C7-BF73-1A7EB72D00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69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Crop original to Trapezoid Shape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ABE8-8321-45C7-BF73-1A7EB72D00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69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Remove Background on copy – Keep Changes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ABE8-8321-45C7-BF73-1A7EB72D00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69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 copy over Original – Line it up to match!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ABE8-8321-45C7-BF73-1A7EB72D00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69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both images and right-click…Group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ABE8-8321-45C7-BF73-1A7EB72D00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69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Rotate…play with stuff!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ABE8-8321-45C7-BF73-1A7EB72D00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4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E6B4-16A0-43C9-A23D-406625147E6D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DE54-7D8E-4237-8BB2-DCEFFA05C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6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E6B4-16A0-43C9-A23D-406625147E6D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DE54-7D8E-4237-8BB2-DCEFFA05C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5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E6B4-16A0-43C9-A23D-406625147E6D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DE54-7D8E-4237-8BB2-DCEFFA05C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5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E6B4-16A0-43C9-A23D-406625147E6D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DE54-7D8E-4237-8BB2-DCEFFA05C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6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E6B4-16A0-43C9-A23D-406625147E6D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DE54-7D8E-4237-8BB2-DCEFFA05C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3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E6B4-16A0-43C9-A23D-406625147E6D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DE54-7D8E-4237-8BB2-DCEFFA05C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8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E6B4-16A0-43C9-A23D-406625147E6D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DE54-7D8E-4237-8BB2-DCEFFA05C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4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E6B4-16A0-43C9-A23D-406625147E6D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DE54-7D8E-4237-8BB2-DCEFFA05C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2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E6B4-16A0-43C9-A23D-406625147E6D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DE54-7D8E-4237-8BB2-DCEFFA05C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9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E6B4-16A0-43C9-A23D-406625147E6D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DE54-7D8E-4237-8BB2-DCEFFA05C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1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E6B4-16A0-43C9-A23D-406625147E6D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DE54-7D8E-4237-8BB2-DCEFFA05C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1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CE6B4-16A0-43C9-A23D-406625147E6D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9DE54-7D8E-4237-8BB2-DCEFFA05C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73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camtasia.com/pp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3D Pop Out Pictures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Pics that POP!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7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72869"/>
            <a:ext cx="4507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For MORE tips &amp; tricks: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2590800"/>
            <a:ext cx="58640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hlinkClick r:id="rId2"/>
              </a:rPr>
              <a:t>LearnCamtasia.com/</a:t>
            </a:r>
            <a:r>
              <a:rPr lang="en-US" sz="4400" dirty="0" err="1" smtClean="0">
                <a:hlinkClick r:id="rId2"/>
              </a:rPr>
              <a:t>ppt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3573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9" t="17624"/>
          <a:stretch/>
        </p:blipFill>
        <p:spPr>
          <a:xfrm>
            <a:off x="609600" y="1371600"/>
            <a:ext cx="4909003" cy="420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412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9" t="17624"/>
          <a:stretch/>
        </p:blipFill>
        <p:spPr>
          <a:xfrm>
            <a:off x="609600" y="1371600"/>
            <a:ext cx="4909003" cy="4205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9" t="17624"/>
          <a:stretch/>
        </p:blipFill>
        <p:spPr>
          <a:xfrm>
            <a:off x="6019800" y="1371600"/>
            <a:ext cx="4909003" cy="420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943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9" t="17624"/>
          <a:stretch/>
        </p:blipFill>
        <p:spPr>
          <a:xfrm>
            <a:off x="609600" y="1371600"/>
            <a:ext cx="4909003" cy="42056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9" t="17624"/>
          <a:stretch/>
        </p:blipFill>
        <p:spPr>
          <a:xfrm>
            <a:off x="6324600" y="1371600"/>
            <a:ext cx="4909003" cy="420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397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9" t="27957"/>
          <a:stretch/>
        </p:blipFill>
        <p:spPr>
          <a:xfrm>
            <a:off x="609600" y="1899138"/>
            <a:ext cx="4909003" cy="3678116"/>
          </a:xfrm>
          <a:prstGeom prst="trapezoid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9" t="17624"/>
          <a:stretch/>
        </p:blipFill>
        <p:spPr>
          <a:xfrm>
            <a:off x="6324600" y="1371600"/>
            <a:ext cx="4909003" cy="420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568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9" t="27957"/>
          <a:stretch/>
        </p:blipFill>
        <p:spPr>
          <a:xfrm>
            <a:off x="609600" y="1899138"/>
            <a:ext cx="4909003" cy="3678116"/>
          </a:xfrm>
          <a:prstGeom prst="trapezoid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398" b="91542" l="12646" r="911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459" t="17624"/>
          <a:stretch/>
        </p:blipFill>
        <p:spPr>
          <a:xfrm>
            <a:off x="6324600" y="1361049"/>
            <a:ext cx="4909003" cy="420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231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9" t="27957"/>
          <a:stretch/>
        </p:blipFill>
        <p:spPr>
          <a:xfrm>
            <a:off x="609600" y="1899138"/>
            <a:ext cx="4909003" cy="3678116"/>
          </a:xfrm>
          <a:prstGeom prst="trapezoid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398" b="91542" l="12646" r="911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459" t="17624"/>
          <a:stretch/>
        </p:blipFill>
        <p:spPr>
          <a:xfrm>
            <a:off x="609599" y="1361049"/>
            <a:ext cx="4909003" cy="420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24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9599" y="1361049"/>
            <a:ext cx="4909004" cy="4216205"/>
            <a:chOff x="609599" y="1361049"/>
            <a:chExt cx="4909004" cy="421620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459" t="27957"/>
            <a:stretch/>
          </p:blipFill>
          <p:spPr>
            <a:xfrm>
              <a:off x="609600" y="1899138"/>
              <a:ext cx="4909003" cy="3678116"/>
            </a:xfrm>
            <a:prstGeom prst="trapezoid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20398" b="91542" l="12646" r="9118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459" t="17624"/>
            <a:stretch/>
          </p:blipFill>
          <p:spPr>
            <a:xfrm>
              <a:off x="609599" y="1361049"/>
              <a:ext cx="4909003" cy="4205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6565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576054">
            <a:off x="879008" y="990600"/>
            <a:ext cx="7830457" cy="5105400"/>
            <a:chOff x="-2438400" y="0"/>
            <a:chExt cx="7830457" cy="51054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079" t="23774" r="-2411" b="8849"/>
            <a:stretch/>
          </p:blipFill>
          <p:spPr>
            <a:xfrm>
              <a:off x="457200" y="1219200"/>
              <a:ext cx="4934857" cy="3439887"/>
            </a:xfrm>
            <a:prstGeom prst="trapezoid">
              <a:avLst>
                <a:gd name="adj" fmla="val 22158"/>
              </a:avLst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244" b="98259" l="9934" r="99338">
                          <a14:foregroundMark x1="60762" y1="20647" x2="62748" y2="26119"/>
                          <a14:foregroundMark x1="79967" y1="38557" x2="79139" y2="38806"/>
                          <a14:foregroundMark x1="73841" y1="22388" x2="75000" y2="22886"/>
                          <a14:foregroundMark x1="66225" y1="31592" x2="63411" y2="31841"/>
                          <a14:foregroundMark x1="63742" y1="32338" x2="65232" y2="32587"/>
                          <a14:foregroundMark x1="65728" y1="32338" x2="64238" y2="32338"/>
                          <a14:foregroundMark x1="65397" y1="32587" x2="64901" y2="32587"/>
                          <a14:foregroundMark x1="65563" y1="32587" x2="65232" y2="32338"/>
                          <a14:backgroundMark x1="67715" y1="5721" x2="64735" y2="23632"/>
                          <a14:backgroundMark x1="68543" y1="29851" x2="68046" y2="33085"/>
                          <a14:backgroundMark x1="70861" y1="32836" x2="94702" y2="35075"/>
                          <a14:backgroundMark x1="59603" y1="31841" x2="60762" y2="31841"/>
                          <a14:backgroundMark x1="63907" y1="32090" x2="65232" y2="3209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438400" y="0"/>
              <a:ext cx="7670800" cy="5105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3581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6861</TotalTime>
  <Words>75</Words>
  <Application>Microsoft Office PowerPoint</Application>
  <PresentationFormat>On-screen Show (4:3)</PresentationFormat>
  <Paragraphs>21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3D Pop Out Pictures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LogicalDrive Marketing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 Naylor</dc:creator>
  <cp:lastModifiedBy>lonn</cp:lastModifiedBy>
  <cp:revision>61</cp:revision>
  <dcterms:created xsi:type="dcterms:W3CDTF">2013-03-17T16:01:51Z</dcterms:created>
  <dcterms:modified xsi:type="dcterms:W3CDTF">2014-05-09T22:51:36Z</dcterms:modified>
</cp:coreProperties>
</file>